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5" r:id="rId2"/>
    <p:sldId id="337" r:id="rId3"/>
    <p:sldId id="344" r:id="rId4"/>
    <p:sldId id="345" r:id="rId5"/>
    <p:sldId id="346" r:id="rId6"/>
    <p:sldId id="340" r:id="rId7"/>
    <p:sldId id="330" r:id="rId8"/>
    <p:sldId id="348" r:id="rId9"/>
    <p:sldId id="349" r:id="rId10"/>
    <p:sldId id="341" r:id="rId11"/>
    <p:sldId id="342" r:id="rId12"/>
    <p:sldId id="343" r:id="rId13"/>
    <p:sldId id="325" r:id="rId14"/>
    <p:sldId id="350" r:id="rId15"/>
  </p:sldIdLst>
  <p:sldSz cx="9829800" cy="7543800"/>
  <p:notesSz cx="6858000" cy="9144000"/>
  <p:custDataLst>
    <p:tags r:id="rId18"/>
  </p:custDataLst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613"/>
    <a:srgbClr val="FFBC15"/>
    <a:srgbClr val="E96B15"/>
    <a:srgbClr val="0069C0"/>
    <a:srgbClr val="006BC4"/>
    <a:srgbClr val="00C0E6"/>
    <a:srgbClr val="86DDEE"/>
    <a:srgbClr val="98C800"/>
    <a:srgbClr val="000000"/>
    <a:srgbClr val="0808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4" autoAdjust="0"/>
  </p:normalViewPr>
  <p:slideViewPr>
    <p:cSldViewPr snapToGrid="0" showGuides="1">
      <p:cViewPr varScale="1">
        <p:scale>
          <a:sx n="72" d="100"/>
          <a:sy n="72" d="100"/>
        </p:scale>
        <p:origin x="-360" y="-90"/>
      </p:cViewPr>
      <p:guideLst>
        <p:guide orient="horz" pos="2639"/>
        <p:guide orient="horz" pos="4751"/>
        <p:guide orient="horz" pos="4481"/>
        <p:guide orient="horz" pos="780"/>
        <p:guide pos="3094"/>
        <p:guide pos="155"/>
        <p:guide pos="6057"/>
        <p:guide pos="5921"/>
        <p:guide pos="3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-202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EE843-50CF-4A90-9EC4-80FC6F9CD26E}" type="datetimeFigureOut">
              <a:rPr lang="en-US" smtClean="0">
                <a:latin typeface="Arial" pitchFamily="34" charset="0"/>
                <a:cs typeface="Arial" pitchFamily="34" charset="0"/>
              </a:rPr>
              <a:pPr/>
              <a:t>11/7/2011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41526-17FD-4A83-99AD-8BF262C55C76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282168E8-5A7C-4672-9A3B-BA14F7331558}" type="datetimeFigureOut">
              <a:rPr lang="en-US" smtClean="0"/>
              <a:pPr/>
              <a:t>11/7/2011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85800"/>
            <a:ext cx="446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2713" marR="0" lvl="0" indent="-112713" algn="l" defTabSz="992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Click to edit Master text styles</a:t>
            </a:r>
          </a:p>
          <a:p>
            <a:pPr marL="225425" marR="0" lvl="1" indent="-112713" algn="l" defTabSz="992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339725" marR="0" lvl="2" indent="-114300" algn="l" defTabSz="992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461963" marR="0" lvl="3" indent="-122238" algn="l" defTabSz="992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574675" marR="0" lvl="4" indent="-112713" algn="l" defTabSz="992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BA1A982F-05DF-4110-8B37-AC23CDDE2D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12713" marR="0" indent="-112713" algn="l" defTabSz="992764" rtl="0" eaLnBrk="1" fontAlgn="auto" latinLnBrk="0" hangingPunct="1">
      <a:lnSpc>
        <a:spcPct val="100000"/>
      </a:lnSpc>
      <a:spcBef>
        <a:spcPts val="0"/>
      </a:spcBef>
      <a:spcAft>
        <a:spcPts val="200"/>
      </a:spcAft>
      <a:buClrTx/>
      <a:buSzTx/>
      <a:buFontTx/>
      <a:buNone/>
      <a:tabLst/>
      <a:defRPr sz="1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25425" marR="0" indent="-112713" algn="l" defTabSz="992764" rtl="0" eaLnBrk="1" fontAlgn="auto" latinLnBrk="0" hangingPunct="1">
      <a:lnSpc>
        <a:spcPct val="100000"/>
      </a:lnSpc>
      <a:spcBef>
        <a:spcPts val="0"/>
      </a:spcBef>
      <a:spcAft>
        <a:spcPts val="200"/>
      </a:spcAft>
      <a:buClrTx/>
      <a:buSzTx/>
      <a:buFontTx/>
      <a:buNone/>
      <a:tabLst/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339725" marR="0" indent="-114300" algn="l" defTabSz="992764" rtl="0" eaLnBrk="1" fontAlgn="auto" latinLnBrk="0" hangingPunct="1">
      <a:lnSpc>
        <a:spcPct val="100000"/>
      </a:lnSpc>
      <a:spcBef>
        <a:spcPts val="0"/>
      </a:spcBef>
      <a:spcAft>
        <a:spcPts val="200"/>
      </a:spcAft>
      <a:buClrTx/>
      <a:buSzTx/>
      <a:buFontTx/>
      <a:buNone/>
      <a:tabLst/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461963" marR="0" indent="-122238" algn="l" defTabSz="992764" rtl="0" eaLnBrk="1" fontAlgn="auto" latinLnBrk="0" hangingPunct="1">
      <a:lnSpc>
        <a:spcPct val="100000"/>
      </a:lnSpc>
      <a:spcBef>
        <a:spcPts val="0"/>
      </a:spcBef>
      <a:spcAft>
        <a:spcPts val="200"/>
      </a:spcAft>
      <a:buClrTx/>
      <a:buSzTx/>
      <a:buFontTx/>
      <a:buNone/>
      <a:tabLst/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574675" marR="0" indent="-112713" algn="l" defTabSz="992764" rtl="0" eaLnBrk="1" fontAlgn="auto" latinLnBrk="0" hangingPunct="1">
      <a:lnSpc>
        <a:spcPct val="100000"/>
      </a:lnSpc>
      <a:spcBef>
        <a:spcPts val="0"/>
      </a:spcBef>
      <a:spcAft>
        <a:spcPts val="200"/>
      </a:spcAft>
      <a:buClrTx/>
      <a:buSzTx/>
      <a:buFontTx/>
      <a:buNone/>
      <a:tabLst/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982F-05DF-4110-8B37-AC23CDDE2D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982F-05DF-4110-8B37-AC23CDDE2D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5388" y="685800"/>
            <a:ext cx="4467225" cy="34290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76750"/>
          </a:xfrm>
          <a:ln/>
        </p:spPr>
        <p:txBody>
          <a:bodyPr/>
          <a:lstStyle/>
          <a:p>
            <a:pPr>
              <a:defRPr/>
            </a:pPr>
            <a:endParaRPr lang="en-US" sz="800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334"/>
            <a:fld id="{C44BBF9E-88CB-4CB5-B0E4-1F582969EF36}" type="slidenum">
              <a:rPr lang="en-US" smtClean="0">
                <a:solidFill>
                  <a:srgbClr val="000000"/>
                </a:solidFill>
              </a:rPr>
              <a:pPr defTabSz="914334"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5388" y="685800"/>
            <a:ext cx="4467225" cy="34290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76750"/>
          </a:xfrm>
          <a:ln/>
        </p:spPr>
        <p:txBody>
          <a:bodyPr/>
          <a:lstStyle/>
          <a:p>
            <a:pPr>
              <a:defRPr/>
            </a:pPr>
            <a:endParaRPr lang="en-US" sz="800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334"/>
            <a:fld id="{C44BBF9E-88CB-4CB5-B0E4-1F582969EF36}" type="slidenum">
              <a:rPr lang="en-US" smtClean="0">
                <a:solidFill>
                  <a:srgbClr val="000000"/>
                </a:solidFill>
              </a:rPr>
              <a:pPr defTabSz="914334"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5388" y="685800"/>
            <a:ext cx="4467225" cy="34290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76750"/>
          </a:xfrm>
          <a:ln/>
        </p:spPr>
        <p:txBody>
          <a:bodyPr/>
          <a:lstStyle/>
          <a:p>
            <a:pPr>
              <a:defRPr/>
            </a:pPr>
            <a:endParaRPr lang="en-US" sz="800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334"/>
            <a:fld id="{C44BBF9E-88CB-4CB5-B0E4-1F582969EF36}" type="slidenum">
              <a:rPr lang="en-US" smtClean="0">
                <a:solidFill>
                  <a:srgbClr val="000000"/>
                </a:solidFill>
              </a:rPr>
              <a:pPr defTabSz="914334"/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982F-05DF-4110-8B37-AC23CDDE2D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</a:t>
            </a:r>
            <a:r>
              <a:rPr lang="en-US" baseline="0" dirty="0" smtClean="0"/>
              <a:t> hardware component wise, by part number</a:t>
            </a:r>
          </a:p>
          <a:p>
            <a:r>
              <a:rPr lang="en-US" baseline="0" dirty="0" smtClean="0"/>
              <a:t>Reason about connectivity based on protocol compatibility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A982F-05DF-4110-8B37-AC23CDDE2D2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829800" cy="754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/>
          <a:lstStyle/>
          <a:p>
            <a:pPr algn="ctr"/>
            <a:endParaRPr lang="en-US"/>
          </a:p>
        </p:txBody>
      </p:sp>
      <p:pic>
        <p:nvPicPr>
          <p:cNvPr id="9" name="Picture 8" descr="GIR-PPT_CoverArtv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33287" cy="7543800"/>
          </a:xfrm>
          <a:prstGeom prst="rect">
            <a:avLst/>
          </a:prstGeom>
        </p:spPr>
      </p:pic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956" y="549726"/>
            <a:ext cx="2465631" cy="47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7" y="1770692"/>
            <a:ext cx="7510578" cy="932498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3400">
                <a:solidFill>
                  <a:srgbClr val="41414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870263" y="2813204"/>
            <a:ext cx="7534994" cy="5867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None/>
              <a:defRPr sz="22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745" y="6973399"/>
            <a:ext cx="1282799" cy="31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829800" cy="754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/>
          <a:lstStyle/>
          <a:p>
            <a:pPr algn="ctr"/>
            <a:endParaRPr lang="en-US"/>
          </a:p>
        </p:txBody>
      </p:sp>
      <p:pic>
        <p:nvPicPr>
          <p:cNvPr id="14" name="Picture 13" descr="PPT-GIRimageBGv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21589" y="5201475"/>
            <a:ext cx="7908210" cy="1056915"/>
          </a:xfrm>
          <a:prstGeom prst="rect">
            <a:avLst/>
          </a:prstGeom>
        </p:spPr>
      </p:pic>
      <p:pic>
        <p:nvPicPr>
          <p:cNvPr id="11" name="Picture 10" descr="GIR-PPT_CoverArtv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33287" cy="7543800"/>
          </a:xfrm>
          <a:prstGeom prst="rect">
            <a:avLst/>
          </a:prstGeom>
        </p:spPr>
      </p:pic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3956" y="549726"/>
            <a:ext cx="2465631" cy="47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7" y="1298436"/>
            <a:ext cx="7510578" cy="932498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3400">
                <a:solidFill>
                  <a:srgbClr val="41414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870263" y="2340948"/>
            <a:ext cx="7534994" cy="5867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None/>
              <a:defRPr sz="2200"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745" y="6973399"/>
            <a:ext cx="1282799" cy="31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832104" y="1216152"/>
            <a:ext cx="8551863" cy="5435600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832104" y="1216152"/>
            <a:ext cx="3989789" cy="543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215100" y="1216152"/>
            <a:ext cx="3969222" cy="543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with Orange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5398439" y="1427356"/>
            <a:ext cx="4431361" cy="6116444"/>
            <a:chOff x="5003800" y="893763"/>
            <a:chExt cx="4826000" cy="6661150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5003800" y="893763"/>
              <a:ext cx="4826000" cy="6661150"/>
            </a:xfrm>
            <a:custGeom>
              <a:avLst/>
              <a:gdLst/>
              <a:ahLst/>
              <a:cxnLst>
                <a:cxn ang="0">
                  <a:pos x="2968" y="636"/>
                </a:cxn>
                <a:cxn ang="0">
                  <a:pos x="2742" y="584"/>
                </a:cxn>
                <a:cxn ang="0">
                  <a:pos x="2506" y="558"/>
                </a:cxn>
                <a:cxn ang="0">
                  <a:pos x="2378" y="558"/>
                </a:cxn>
                <a:cxn ang="0">
                  <a:pos x="2236" y="566"/>
                </a:cxn>
                <a:cxn ang="0">
                  <a:pos x="1960" y="616"/>
                </a:cxn>
                <a:cxn ang="0">
                  <a:pos x="1700" y="704"/>
                </a:cxn>
                <a:cxn ang="0">
                  <a:pos x="1458" y="828"/>
                </a:cxn>
                <a:cxn ang="0">
                  <a:pos x="1238" y="984"/>
                </a:cxn>
                <a:cxn ang="0">
                  <a:pos x="1044" y="1170"/>
                </a:cxn>
                <a:cxn ang="0">
                  <a:pos x="876" y="1382"/>
                </a:cxn>
                <a:cxn ang="0">
                  <a:pos x="742" y="1616"/>
                </a:cxn>
                <a:cxn ang="0">
                  <a:pos x="642" y="1870"/>
                </a:cxn>
                <a:cxn ang="0">
                  <a:pos x="580" y="2142"/>
                </a:cxn>
                <a:cxn ang="0">
                  <a:pos x="560" y="2330"/>
                </a:cxn>
                <a:cxn ang="0">
                  <a:pos x="558" y="2426"/>
                </a:cxn>
                <a:cxn ang="0">
                  <a:pos x="572" y="2654"/>
                </a:cxn>
                <a:cxn ang="0">
                  <a:pos x="612" y="2874"/>
                </a:cxn>
                <a:cxn ang="0">
                  <a:pos x="676" y="3082"/>
                </a:cxn>
                <a:cxn ang="0">
                  <a:pos x="764" y="3282"/>
                </a:cxn>
                <a:cxn ang="0">
                  <a:pos x="874" y="3466"/>
                </a:cxn>
                <a:cxn ang="0">
                  <a:pos x="1004" y="3638"/>
                </a:cxn>
                <a:cxn ang="0">
                  <a:pos x="1152" y="3792"/>
                </a:cxn>
                <a:cxn ang="0">
                  <a:pos x="1316" y="3930"/>
                </a:cxn>
                <a:cxn ang="0">
                  <a:pos x="1496" y="4048"/>
                </a:cxn>
                <a:cxn ang="0">
                  <a:pos x="1690" y="4144"/>
                </a:cxn>
                <a:cxn ang="0">
                  <a:pos x="768" y="4196"/>
                </a:cxn>
                <a:cxn ang="0">
                  <a:pos x="682" y="4110"/>
                </a:cxn>
                <a:cxn ang="0">
                  <a:pos x="560" y="3976"/>
                </a:cxn>
                <a:cxn ang="0">
                  <a:pos x="448" y="3830"/>
                </a:cxn>
                <a:cxn ang="0">
                  <a:pos x="348" y="3678"/>
                </a:cxn>
                <a:cxn ang="0">
                  <a:pos x="260" y="3518"/>
                </a:cxn>
                <a:cxn ang="0">
                  <a:pos x="184" y="3350"/>
                </a:cxn>
                <a:cxn ang="0">
                  <a:pos x="120" y="3176"/>
                </a:cxn>
                <a:cxn ang="0">
                  <a:pos x="68" y="2996"/>
                </a:cxn>
                <a:cxn ang="0">
                  <a:pos x="32" y="2810"/>
                </a:cxn>
                <a:cxn ang="0">
                  <a:pos x="8" y="2620"/>
                </a:cxn>
                <a:cxn ang="0">
                  <a:pos x="0" y="2426"/>
                </a:cxn>
                <a:cxn ang="0">
                  <a:pos x="4" y="2302"/>
                </a:cxn>
                <a:cxn ang="0">
                  <a:pos x="20" y="2116"/>
                </a:cxn>
                <a:cxn ang="0">
                  <a:pos x="50" y="1938"/>
                </a:cxn>
                <a:cxn ang="0">
                  <a:pos x="92" y="1762"/>
                </a:cxn>
                <a:cxn ang="0">
                  <a:pos x="148" y="1592"/>
                </a:cxn>
                <a:cxn ang="0">
                  <a:pos x="216" y="1428"/>
                </a:cxn>
                <a:cxn ang="0">
                  <a:pos x="294" y="1270"/>
                </a:cxn>
                <a:cxn ang="0">
                  <a:pos x="382" y="1118"/>
                </a:cxn>
                <a:cxn ang="0">
                  <a:pos x="482" y="974"/>
                </a:cxn>
                <a:cxn ang="0">
                  <a:pos x="592" y="838"/>
                </a:cxn>
                <a:cxn ang="0">
                  <a:pos x="712" y="710"/>
                </a:cxn>
                <a:cxn ang="0">
                  <a:pos x="840" y="592"/>
                </a:cxn>
                <a:cxn ang="0">
                  <a:pos x="976" y="482"/>
                </a:cxn>
                <a:cxn ang="0">
                  <a:pos x="1120" y="382"/>
                </a:cxn>
                <a:cxn ang="0">
                  <a:pos x="1270" y="292"/>
                </a:cxn>
                <a:cxn ang="0">
                  <a:pos x="1428" y="214"/>
                </a:cxn>
                <a:cxn ang="0">
                  <a:pos x="1592" y="148"/>
                </a:cxn>
                <a:cxn ang="0">
                  <a:pos x="1762" y="92"/>
                </a:cxn>
                <a:cxn ang="0">
                  <a:pos x="1938" y="50"/>
                </a:cxn>
                <a:cxn ang="0">
                  <a:pos x="2118" y="20"/>
                </a:cxn>
                <a:cxn ang="0">
                  <a:pos x="2302" y="4"/>
                </a:cxn>
                <a:cxn ang="0">
                  <a:pos x="2426" y="0"/>
                </a:cxn>
                <a:cxn ang="0">
                  <a:pos x="2662" y="12"/>
                </a:cxn>
                <a:cxn ang="0">
                  <a:pos x="2892" y="44"/>
                </a:cxn>
                <a:cxn ang="0">
                  <a:pos x="3040" y="660"/>
                </a:cxn>
              </a:cxnLst>
              <a:rect l="0" t="0" r="r" b="b"/>
              <a:pathLst>
                <a:path w="3040" h="4196">
                  <a:moveTo>
                    <a:pt x="3040" y="660"/>
                  </a:moveTo>
                  <a:lnTo>
                    <a:pt x="3040" y="660"/>
                  </a:lnTo>
                  <a:lnTo>
                    <a:pt x="2968" y="636"/>
                  </a:lnTo>
                  <a:lnTo>
                    <a:pt x="2894" y="616"/>
                  </a:lnTo>
                  <a:lnTo>
                    <a:pt x="2818" y="598"/>
                  </a:lnTo>
                  <a:lnTo>
                    <a:pt x="2742" y="584"/>
                  </a:lnTo>
                  <a:lnTo>
                    <a:pt x="2664" y="572"/>
                  </a:lnTo>
                  <a:lnTo>
                    <a:pt x="2586" y="564"/>
                  </a:lnTo>
                  <a:lnTo>
                    <a:pt x="2506" y="558"/>
                  </a:lnTo>
                  <a:lnTo>
                    <a:pt x="2426" y="556"/>
                  </a:lnTo>
                  <a:lnTo>
                    <a:pt x="2426" y="556"/>
                  </a:lnTo>
                  <a:lnTo>
                    <a:pt x="2378" y="558"/>
                  </a:lnTo>
                  <a:lnTo>
                    <a:pt x="2330" y="560"/>
                  </a:lnTo>
                  <a:lnTo>
                    <a:pt x="2284" y="562"/>
                  </a:lnTo>
                  <a:lnTo>
                    <a:pt x="2236" y="566"/>
                  </a:lnTo>
                  <a:lnTo>
                    <a:pt x="2142" y="578"/>
                  </a:lnTo>
                  <a:lnTo>
                    <a:pt x="2050" y="594"/>
                  </a:lnTo>
                  <a:lnTo>
                    <a:pt x="1960" y="616"/>
                  </a:lnTo>
                  <a:lnTo>
                    <a:pt x="1872" y="642"/>
                  </a:lnTo>
                  <a:lnTo>
                    <a:pt x="1784" y="670"/>
                  </a:lnTo>
                  <a:lnTo>
                    <a:pt x="1700" y="704"/>
                  </a:lnTo>
                  <a:lnTo>
                    <a:pt x="1616" y="742"/>
                  </a:lnTo>
                  <a:lnTo>
                    <a:pt x="1536" y="782"/>
                  </a:lnTo>
                  <a:lnTo>
                    <a:pt x="1458" y="828"/>
                  </a:lnTo>
                  <a:lnTo>
                    <a:pt x="1382" y="876"/>
                  </a:lnTo>
                  <a:lnTo>
                    <a:pt x="1308" y="928"/>
                  </a:lnTo>
                  <a:lnTo>
                    <a:pt x="1238" y="984"/>
                  </a:lnTo>
                  <a:lnTo>
                    <a:pt x="1170" y="1042"/>
                  </a:lnTo>
                  <a:lnTo>
                    <a:pt x="1106" y="1104"/>
                  </a:lnTo>
                  <a:lnTo>
                    <a:pt x="1044" y="1170"/>
                  </a:lnTo>
                  <a:lnTo>
                    <a:pt x="984" y="1238"/>
                  </a:lnTo>
                  <a:lnTo>
                    <a:pt x="930" y="1308"/>
                  </a:lnTo>
                  <a:lnTo>
                    <a:pt x="876" y="1382"/>
                  </a:lnTo>
                  <a:lnTo>
                    <a:pt x="828" y="1456"/>
                  </a:lnTo>
                  <a:lnTo>
                    <a:pt x="784" y="1536"/>
                  </a:lnTo>
                  <a:lnTo>
                    <a:pt x="742" y="1616"/>
                  </a:lnTo>
                  <a:lnTo>
                    <a:pt x="704" y="1698"/>
                  </a:lnTo>
                  <a:lnTo>
                    <a:pt x="672" y="1784"/>
                  </a:lnTo>
                  <a:lnTo>
                    <a:pt x="642" y="1870"/>
                  </a:lnTo>
                  <a:lnTo>
                    <a:pt x="616" y="1958"/>
                  </a:lnTo>
                  <a:lnTo>
                    <a:pt x="596" y="2050"/>
                  </a:lnTo>
                  <a:lnTo>
                    <a:pt x="580" y="2142"/>
                  </a:lnTo>
                  <a:lnTo>
                    <a:pt x="568" y="2234"/>
                  </a:lnTo>
                  <a:lnTo>
                    <a:pt x="564" y="2282"/>
                  </a:lnTo>
                  <a:lnTo>
                    <a:pt x="560" y="2330"/>
                  </a:lnTo>
                  <a:lnTo>
                    <a:pt x="558" y="2378"/>
                  </a:lnTo>
                  <a:lnTo>
                    <a:pt x="558" y="2426"/>
                  </a:lnTo>
                  <a:lnTo>
                    <a:pt x="558" y="2426"/>
                  </a:lnTo>
                  <a:lnTo>
                    <a:pt x="560" y="2502"/>
                  </a:lnTo>
                  <a:lnTo>
                    <a:pt x="564" y="2578"/>
                  </a:lnTo>
                  <a:lnTo>
                    <a:pt x="572" y="2654"/>
                  </a:lnTo>
                  <a:lnTo>
                    <a:pt x="582" y="2728"/>
                  </a:lnTo>
                  <a:lnTo>
                    <a:pt x="596" y="2800"/>
                  </a:lnTo>
                  <a:lnTo>
                    <a:pt x="612" y="2874"/>
                  </a:lnTo>
                  <a:lnTo>
                    <a:pt x="630" y="2944"/>
                  </a:lnTo>
                  <a:lnTo>
                    <a:pt x="652" y="3014"/>
                  </a:lnTo>
                  <a:lnTo>
                    <a:pt x="676" y="3082"/>
                  </a:lnTo>
                  <a:lnTo>
                    <a:pt x="704" y="3150"/>
                  </a:lnTo>
                  <a:lnTo>
                    <a:pt x="732" y="3216"/>
                  </a:lnTo>
                  <a:lnTo>
                    <a:pt x="764" y="3282"/>
                  </a:lnTo>
                  <a:lnTo>
                    <a:pt x="798" y="3344"/>
                  </a:lnTo>
                  <a:lnTo>
                    <a:pt x="836" y="3406"/>
                  </a:lnTo>
                  <a:lnTo>
                    <a:pt x="874" y="3466"/>
                  </a:lnTo>
                  <a:lnTo>
                    <a:pt x="916" y="3526"/>
                  </a:lnTo>
                  <a:lnTo>
                    <a:pt x="958" y="3582"/>
                  </a:lnTo>
                  <a:lnTo>
                    <a:pt x="1004" y="3638"/>
                  </a:lnTo>
                  <a:lnTo>
                    <a:pt x="1052" y="3692"/>
                  </a:lnTo>
                  <a:lnTo>
                    <a:pt x="1100" y="3742"/>
                  </a:lnTo>
                  <a:lnTo>
                    <a:pt x="1152" y="3792"/>
                  </a:lnTo>
                  <a:lnTo>
                    <a:pt x="1204" y="3840"/>
                  </a:lnTo>
                  <a:lnTo>
                    <a:pt x="1260" y="3886"/>
                  </a:lnTo>
                  <a:lnTo>
                    <a:pt x="1316" y="3930"/>
                  </a:lnTo>
                  <a:lnTo>
                    <a:pt x="1374" y="3970"/>
                  </a:lnTo>
                  <a:lnTo>
                    <a:pt x="1434" y="4010"/>
                  </a:lnTo>
                  <a:lnTo>
                    <a:pt x="1496" y="4048"/>
                  </a:lnTo>
                  <a:lnTo>
                    <a:pt x="1560" y="4082"/>
                  </a:lnTo>
                  <a:lnTo>
                    <a:pt x="1624" y="4114"/>
                  </a:lnTo>
                  <a:lnTo>
                    <a:pt x="1690" y="4144"/>
                  </a:lnTo>
                  <a:lnTo>
                    <a:pt x="1758" y="4172"/>
                  </a:lnTo>
                  <a:lnTo>
                    <a:pt x="1826" y="4196"/>
                  </a:lnTo>
                  <a:lnTo>
                    <a:pt x="768" y="4196"/>
                  </a:lnTo>
                  <a:lnTo>
                    <a:pt x="768" y="4196"/>
                  </a:lnTo>
                  <a:lnTo>
                    <a:pt x="724" y="4154"/>
                  </a:lnTo>
                  <a:lnTo>
                    <a:pt x="682" y="4110"/>
                  </a:lnTo>
                  <a:lnTo>
                    <a:pt x="640" y="4066"/>
                  </a:lnTo>
                  <a:lnTo>
                    <a:pt x="600" y="4022"/>
                  </a:lnTo>
                  <a:lnTo>
                    <a:pt x="560" y="3976"/>
                  </a:lnTo>
                  <a:lnTo>
                    <a:pt x="522" y="3928"/>
                  </a:lnTo>
                  <a:lnTo>
                    <a:pt x="484" y="3880"/>
                  </a:lnTo>
                  <a:lnTo>
                    <a:pt x="448" y="3830"/>
                  </a:lnTo>
                  <a:lnTo>
                    <a:pt x="414" y="3780"/>
                  </a:lnTo>
                  <a:lnTo>
                    <a:pt x="380" y="3730"/>
                  </a:lnTo>
                  <a:lnTo>
                    <a:pt x="348" y="3678"/>
                  </a:lnTo>
                  <a:lnTo>
                    <a:pt x="318" y="3626"/>
                  </a:lnTo>
                  <a:lnTo>
                    <a:pt x="288" y="3572"/>
                  </a:lnTo>
                  <a:lnTo>
                    <a:pt x="260" y="3518"/>
                  </a:lnTo>
                  <a:lnTo>
                    <a:pt x="232" y="3462"/>
                  </a:lnTo>
                  <a:lnTo>
                    <a:pt x="208" y="3406"/>
                  </a:lnTo>
                  <a:lnTo>
                    <a:pt x="184" y="3350"/>
                  </a:lnTo>
                  <a:lnTo>
                    <a:pt x="160" y="3292"/>
                  </a:lnTo>
                  <a:lnTo>
                    <a:pt x="138" y="3234"/>
                  </a:lnTo>
                  <a:lnTo>
                    <a:pt x="120" y="3176"/>
                  </a:lnTo>
                  <a:lnTo>
                    <a:pt x="100" y="3116"/>
                  </a:lnTo>
                  <a:lnTo>
                    <a:pt x="84" y="3056"/>
                  </a:lnTo>
                  <a:lnTo>
                    <a:pt x="68" y="2996"/>
                  </a:lnTo>
                  <a:lnTo>
                    <a:pt x="54" y="2934"/>
                  </a:lnTo>
                  <a:lnTo>
                    <a:pt x="42" y="2874"/>
                  </a:lnTo>
                  <a:lnTo>
                    <a:pt x="32" y="2810"/>
                  </a:lnTo>
                  <a:lnTo>
                    <a:pt x="22" y="2748"/>
                  </a:lnTo>
                  <a:lnTo>
                    <a:pt x="14" y="2684"/>
                  </a:lnTo>
                  <a:lnTo>
                    <a:pt x="8" y="2620"/>
                  </a:lnTo>
                  <a:lnTo>
                    <a:pt x="4" y="2556"/>
                  </a:lnTo>
                  <a:lnTo>
                    <a:pt x="2" y="2492"/>
                  </a:lnTo>
                  <a:lnTo>
                    <a:pt x="0" y="2426"/>
                  </a:lnTo>
                  <a:lnTo>
                    <a:pt x="0" y="2426"/>
                  </a:lnTo>
                  <a:lnTo>
                    <a:pt x="2" y="2364"/>
                  </a:lnTo>
                  <a:lnTo>
                    <a:pt x="4" y="2302"/>
                  </a:lnTo>
                  <a:lnTo>
                    <a:pt x="8" y="2240"/>
                  </a:lnTo>
                  <a:lnTo>
                    <a:pt x="14" y="2178"/>
                  </a:lnTo>
                  <a:lnTo>
                    <a:pt x="20" y="2116"/>
                  </a:lnTo>
                  <a:lnTo>
                    <a:pt x="28" y="2056"/>
                  </a:lnTo>
                  <a:lnTo>
                    <a:pt x="38" y="1996"/>
                  </a:lnTo>
                  <a:lnTo>
                    <a:pt x="50" y="1938"/>
                  </a:lnTo>
                  <a:lnTo>
                    <a:pt x="62" y="1878"/>
                  </a:lnTo>
                  <a:lnTo>
                    <a:pt x="78" y="1820"/>
                  </a:lnTo>
                  <a:lnTo>
                    <a:pt x="92" y="1762"/>
                  </a:lnTo>
                  <a:lnTo>
                    <a:pt x="110" y="1704"/>
                  </a:lnTo>
                  <a:lnTo>
                    <a:pt x="128" y="1648"/>
                  </a:lnTo>
                  <a:lnTo>
                    <a:pt x="148" y="1592"/>
                  </a:lnTo>
                  <a:lnTo>
                    <a:pt x="170" y="1536"/>
                  </a:lnTo>
                  <a:lnTo>
                    <a:pt x="192" y="1482"/>
                  </a:lnTo>
                  <a:lnTo>
                    <a:pt x="216" y="1428"/>
                  </a:lnTo>
                  <a:lnTo>
                    <a:pt x="240" y="1374"/>
                  </a:lnTo>
                  <a:lnTo>
                    <a:pt x="266" y="1322"/>
                  </a:lnTo>
                  <a:lnTo>
                    <a:pt x="294" y="1270"/>
                  </a:lnTo>
                  <a:lnTo>
                    <a:pt x="322" y="1218"/>
                  </a:lnTo>
                  <a:lnTo>
                    <a:pt x="352" y="1168"/>
                  </a:lnTo>
                  <a:lnTo>
                    <a:pt x="382" y="1118"/>
                  </a:lnTo>
                  <a:lnTo>
                    <a:pt x="416" y="1070"/>
                  </a:lnTo>
                  <a:lnTo>
                    <a:pt x="448" y="1022"/>
                  </a:lnTo>
                  <a:lnTo>
                    <a:pt x="482" y="974"/>
                  </a:lnTo>
                  <a:lnTo>
                    <a:pt x="518" y="928"/>
                  </a:lnTo>
                  <a:lnTo>
                    <a:pt x="554" y="882"/>
                  </a:lnTo>
                  <a:lnTo>
                    <a:pt x="592" y="838"/>
                  </a:lnTo>
                  <a:lnTo>
                    <a:pt x="630" y="794"/>
                  </a:lnTo>
                  <a:lnTo>
                    <a:pt x="670" y="752"/>
                  </a:lnTo>
                  <a:lnTo>
                    <a:pt x="712" y="710"/>
                  </a:lnTo>
                  <a:lnTo>
                    <a:pt x="752" y="670"/>
                  </a:lnTo>
                  <a:lnTo>
                    <a:pt x="796" y="630"/>
                  </a:lnTo>
                  <a:lnTo>
                    <a:pt x="840" y="592"/>
                  </a:lnTo>
                  <a:lnTo>
                    <a:pt x="884" y="554"/>
                  </a:lnTo>
                  <a:lnTo>
                    <a:pt x="928" y="518"/>
                  </a:lnTo>
                  <a:lnTo>
                    <a:pt x="976" y="482"/>
                  </a:lnTo>
                  <a:lnTo>
                    <a:pt x="1022" y="448"/>
                  </a:lnTo>
                  <a:lnTo>
                    <a:pt x="1070" y="414"/>
                  </a:lnTo>
                  <a:lnTo>
                    <a:pt x="1120" y="382"/>
                  </a:lnTo>
                  <a:lnTo>
                    <a:pt x="1168" y="352"/>
                  </a:lnTo>
                  <a:lnTo>
                    <a:pt x="1220" y="322"/>
                  </a:lnTo>
                  <a:lnTo>
                    <a:pt x="1270" y="292"/>
                  </a:lnTo>
                  <a:lnTo>
                    <a:pt x="1322" y="266"/>
                  </a:lnTo>
                  <a:lnTo>
                    <a:pt x="1374" y="240"/>
                  </a:lnTo>
                  <a:lnTo>
                    <a:pt x="1428" y="214"/>
                  </a:lnTo>
                  <a:lnTo>
                    <a:pt x="1482" y="190"/>
                  </a:lnTo>
                  <a:lnTo>
                    <a:pt x="1538" y="168"/>
                  </a:lnTo>
                  <a:lnTo>
                    <a:pt x="1592" y="148"/>
                  </a:lnTo>
                  <a:lnTo>
                    <a:pt x="1648" y="128"/>
                  </a:lnTo>
                  <a:lnTo>
                    <a:pt x="1706" y="108"/>
                  </a:lnTo>
                  <a:lnTo>
                    <a:pt x="1762" y="92"/>
                  </a:lnTo>
                  <a:lnTo>
                    <a:pt x="1820" y="76"/>
                  </a:lnTo>
                  <a:lnTo>
                    <a:pt x="1878" y="62"/>
                  </a:lnTo>
                  <a:lnTo>
                    <a:pt x="1938" y="50"/>
                  </a:lnTo>
                  <a:lnTo>
                    <a:pt x="1998" y="38"/>
                  </a:lnTo>
                  <a:lnTo>
                    <a:pt x="2058" y="28"/>
                  </a:lnTo>
                  <a:lnTo>
                    <a:pt x="2118" y="20"/>
                  </a:lnTo>
                  <a:lnTo>
                    <a:pt x="2178" y="12"/>
                  </a:lnTo>
                  <a:lnTo>
                    <a:pt x="2240" y="6"/>
                  </a:lnTo>
                  <a:lnTo>
                    <a:pt x="2302" y="4"/>
                  </a:lnTo>
                  <a:lnTo>
                    <a:pt x="2364" y="0"/>
                  </a:lnTo>
                  <a:lnTo>
                    <a:pt x="2426" y="0"/>
                  </a:lnTo>
                  <a:lnTo>
                    <a:pt x="2426" y="0"/>
                  </a:lnTo>
                  <a:lnTo>
                    <a:pt x="2506" y="2"/>
                  </a:lnTo>
                  <a:lnTo>
                    <a:pt x="2584" y="4"/>
                  </a:lnTo>
                  <a:lnTo>
                    <a:pt x="2662" y="12"/>
                  </a:lnTo>
                  <a:lnTo>
                    <a:pt x="2740" y="20"/>
                  </a:lnTo>
                  <a:lnTo>
                    <a:pt x="2816" y="30"/>
                  </a:lnTo>
                  <a:lnTo>
                    <a:pt x="2892" y="44"/>
                  </a:lnTo>
                  <a:lnTo>
                    <a:pt x="2966" y="60"/>
                  </a:lnTo>
                  <a:lnTo>
                    <a:pt x="3040" y="78"/>
                  </a:lnTo>
                  <a:lnTo>
                    <a:pt x="3040" y="660"/>
                  </a:lnTo>
                  <a:close/>
                </a:path>
              </a:pathLst>
            </a:custGeom>
            <a:solidFill>
              <a:srgbClr val="FEF6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7067550" y="2900363"/>
              <a:ext cx="2762250" cy="3775075"/>
            </a:xfrm>
            <a:custGeom>
              <a:avLst/>
              <a:gdLst/>
              <a:ahLst/>
              <a:cxnLst>
                <a:cxn ang="0">
                  <a:pos x="1740" y="960"/>
                </a:cxn>
                <a:cxn ang="0">
                  <a:pos x="772" y="1418"/>
                </a:cxn>
                <a:cxn ang="0">
                  <a:pos x="1332" y="1976"/>
                </a:cxn>
                <a:cxn ang="0">
                  <a:pos x="1348" y="1996"/>
                </a:cxn>
                <a:cxn ang="0">
                  <a:pos x="1376" y="2036"/>
                </a:cxn>
                <a:cxn ang="0">
                  <a:pos x="1396" y="2080"/>
                </a:cxn>
                <a:cxn ang="0">
                  <a:pos x="1406" y="2126"/>
                </a:cxn>
                <a:cxn ang="0">
                  <a:pos x="1408" y="2172"/>
                </a:cxn>
                <a:cxn ang="0">
                  <a:pos x="1402" y="2216"/>
                </a:cxn>
                <a:cxn ang="0">
                  <a:pos x="1386" y="2258"/>
                </a:cxn>
                <a:cxn ang="0">
                  <a:pos x="1362" y="2296"/>
                </a:cxn>
                <a:cxn ang="0">
                  <a:pos x="1346" y="2314"/>
                </a:cxn>
                <a:cxn ang="0">
                  <a:pos x="1314" y="2342"/>
                </a:cxn>
                <a:cxn ang="0">
                  <a:pos x="1276" y="2362"/>
                </a:cxn>
                <a:cxn ang="0">
                  <a:pos x="1234" y="2374"/>
                </a:cxn>
                <a:cxn ang="0">
                  <a:pos x="1190" y="2378"/>
                </a:cxn>
                <a:cxn ang="0">
                  <a:pos x="1166" y="2376"/>
                </a:cxn>
                <a:cxn ang="0">
                  <a:pos x="1116" y="2366"/>
                </a:cxn>
                <a:cxn ang="0">
                  <a:pos x="1070" y="2346"/>
                </a:cxn>
                <a:cxn ang="0">
                  <a:pos x="1028" y="2318"/>
                </a:cxn>
                <a:cxn ang="0">
                  <a:pos x="72" y="1364"/>
                </a:cxn>
                <a:cxn ang="0">
                  <a:pos x="56" y="1346"/>
                </a:cxn>
                <a:cxn ang="0">
                  <a:pos x="30" y="1306"/>
                </a:cxn>
                <a:cxn ang="0">
                  <a:pos x="10" y="1262"/>
                </a:cxn>
                <a:cxn ang="0">
                  <a:pos x="2" y="1214"/>
                </a:cxn>
                <a:cxn ang="0">
                  <a:pos x="0" y="1188"/>
                </a:cxn>
                <a:cxn ang="0">
                  <a:pos x="4" y="1140"/>
                </a:cxn>
                <a:cxn ang="0">
                  <a:pos x="20" y="1094"/>
                </a:cxn>
                <a:cxn ang="0">
                  <a:pos x="42" y="1050"/>
                </a:cxn>
                <a:cxn ang="0">
                  <a:pos x="74" y="1012"/>
                </a:cxn>
                <a:cxn ang="0">
                  <a:pos x="1008" y="78"/>
                </a:cxn>
                <a:cxn ang="0">
                  <a:pos x="1050" y="44"/>
                </a:cxn>
                <a:cxn ang="0">
                  <a:pos x="1094" y="20"/>
                </a:cxn>
                <a:cxn ang="0">
                  <a:pos x="1142" y="4"/>
                </a:cxn>
                <a:cxn ang="0">
                  <a:pos x="1190" y="0"/>
                </a:cxn>
                <a:cxn ang="0">
                  <a:pos x="1212" y="2"/>
                </a:cxn>
                <a:cxn ang="0">
                  <a:pos x="1254" y="8"/>
                </a:cxn>
                <a:cxn ang="0">
                  <a:pos x="1294" y="24"/>
                </a:cxn>
                <a:cxn ang="0">
                  <a:pos x="1330" y="48"/>
                </a:cxn>
                <a:cxn ang="0">
                  <a:pos x="1346" y="62"/>
                </a:cxn>
                <a:cxn ang="0">
                  <a:pos x="1374" y="98"/>
                </a:cxn>
                <a:cxn ang="0">
                  <a:pos x="1394" y="140"/>
                </a:cxn>
                <a:cxn ang="0">
                  <a:pos x="1406" y="184"/>
                </a:cxn>
                <a:cxn ang="0">
                  <a:pos x="1408" y="228"/>
                </a:cxn>
                <a:cxn ang="0">
                  <a:pos x="1402" y="274"/>
                </a:cxn>
                <a:cxn ang="0">
                  <a:pos x="1388" y="320"/>
                </a:cxn>
                <a:cxn ang="0">
                  <a:pos x="1364" y="362"/>
                </a:cxn>
                <a:cxn ang="0">
                  <a:pos x="1332" y="400"/>
                </a:cxn>
                <a:cxn ang="0">
                  <a:pos x="772" y="960"/>
                </a:cxn>
              </a:cxnLst>
              <a:rect l="0" t="0" r="r" b="b"/>
              <a:pathLst>
                <a:path w="1740" h="2378">
                  <a:moveTo>
                    <a:pt x="772" y="960"/>
                  </a:moveTo>
                  <a:lnTo>
                    <a:pt x="1740" y="960"/>
                  </a:lnTo>
                  <a:lnTo>
                    <a:pt x="1740" y="1418"/>
                  </a:lnTo>
                  <a:lnTo>
                    <a:pt x="772" y="1418"/>
                  </a:lnTo>
                  <a:lnTo>
                    <a:pt x="772" y="1418"/>
                  </a:lnTo>
                  <a:lnTo>
                    <a:pt x="1332" y="1976"/>
                  </a:lnTo>
                  <a:lnTo>
                    <a:pt x="1332" y="1976"/>
                  </a:lnTo>
                  <a:lnTo>
                    <a:pt x="1348" y="1996"/>
                  </a:lnTo>
                  <a:lnTo>
                    <a:pt x="1364" y="2016"/>
                  </a:lnTo>
                  <a:lnTo>
                    <a:pt x="1376" y="2036"/>
                  </a:lnTo>
                  <a:lnTo>
                    <a:pt x="1388" y="2058"/>
                  </a:lnTo>
                  <a:lnTo>
                    <a:pt x="1396" y="2080"/>
                  </a:lnTo>
                  <a:lnTo>
                    <a:pt x="1402" y="2102"/>
                  </a:lnTo>
                  <a:lnTo>
                    <a:pt x="1406" y="2126"/>
                  </a:lnTo>
                  <a:lnTo>
                    <a:pt x="1408" y="2148"/>
                  </a:lnTo>
                  <a:lnTo>
                    <a:pt x="1408" y="2172"/>
                  </a:lnTo>
                  <a:lnTo>
                    <a:pt x="1406" y="2194"/>
                  </a:lnTo>
                  <a:lnTo>
                    <a:pt x="1402" y="2216"/>
                  </a:lnTo>
                  <a:lnTo>
                    <a:pt x="1396" y="2238"/>
                  </a:lnTo>
                  <a:lnTo>
                    <a:pt x="1386" y="2258"/>
                  </a:lnTo>
                  <a:lnTo>
                    <a:pt x="1376" y="2278"/>
                  </a:lnTo>
                  <a:lnTo>
                    <a:pt x="1362" y="2296"/>
                  </a:lnTo>
                  <a:lnTo>
                    <a:pt x="1346" y="2314"/>
                  </a:lnTo>
                  <a:lnTo>
                    <a:pt x="1346" y="2314"/>
                  </a:lnTo>
                  <a:lnTo>
                    <a:pt x="1330" y="2328"/>
                  </a:lnTo>
                  <a:lnTo>
                    <a:pt x="1314" y="2342"/>
                  </a:lnTo>
                  <a:lnTo>
                    <a:pt x="1294" y="2352"/>
                  </a:lnTo>
                  <a:lnTo>
                    <a:pt x="1276" y="2362"/>
                  </a:lnTo>
                  <a:lnTo>
                    <a:pt x="1256" y="2368"/>
                  </a:lnTo>
                  <a:lnTo>
                    <a:pt x="1234" y="2374"/>
                  </a:lnTo>
                  <a:lnTo>
                    <a:pt x="1212" y="2376"/>
                  </a:lnTo>
                  <a:lnTo>
                    <a:pt x="1190" y="2378"/>
                  </a:lnTo>
                  <a:lnTo>
                    <a:pt x="1190" y="2378"/>
                  </a:lnTo>
                  <a:lnTo>
                    <a:pt x="1166" y="2376"/>
                  </a:lnTo>
                  <a:lnTo>
                    <a:pt x="1140" y="2372"/>
                  </a:lnTo>
                  <a:lnTo>
                    <a:pt x="1116" y="2366"/>
                  </a:lnTo>
                  <a:lnTo>
                    <a:pt x="1092" y="2358"/>
                  </a:lnTo>
                  <a:lnTo>
                    <a:pt x="1070" y="2346"/>
                  </a:lnTo>
                  <a:lnTo>
                    <a:pt x="1048" y="2332"/>
                  </a:lnTo>
                  <a:lnTo>
                    <a:pt x="1028" y="2318"/>
                  </a:lnTo>
                  <a:lnTo>
                    <a:pt x="1008" y="2300"/>
                  </a:lnTo>
                  <a:lnTo>
                    <a:pt x="72" y="1364"/>
                  </a:lnTo>
                  <a:lnTo>
                    <a:pt x="72" y="1364"/>
                  </a:lnTo>
                  <a:lnTo>
                    <a:pt x="56" y="1346"/>
                  </a:lnTo>
                  <a:lnTo>
                    <a:pt x="42" y="1326"/>
                  </a:lnTo>
                  <a:lnTo>
                    <a:pt x="30" y="1306"/>
                  </a:lnTo>
                  <a:lnTo>
                    <a:pt x="18" y="1284"/>
                  </a:lnTo>
                  <a:lnTo>
                    <a:pt x="10" y="1262"/>
                  </a:lnTo>
                  <a:lnTo>
                    <a:pt x="4" y="1238"/>
                  </a:lnTo>
                  <a:lnTo>
                    <a:pt x="2" y="1214"/>
                  </a:lnTo>
                  <a:lnTo>
                    <a:pt x="0" y="1188"/>
                  </a:lnTo>
                  <a:lnTo>
                    <a:pt x="0" y="1188"/>
                  </a:lnTo>
                  <a:lnTo>
                    <a:pt x="2" y="1164"/>
                  </a:lnTo>
                  <a:lnTo>
                    <a:pt x="4" y="1140"/>
                  </a:lnTo>
                  <a:lnTo>
                    <a:pt x="10" y="1116"/>
                  </a:lnTo>
                  <a:lnTo>
                    <a:pt x="20" y="1094"/>
                  </a:lnTo>
                  <a:lnTo>
                    <a:pt x="30" y="1072"/>
                  </a:lnTo>
                  <a:lnTo>
                    <a:pt x="42" y="1050"/>
                  </a:lnTo>
                  <a:lnTo>
                    <a:pt x="56" y="1030"/>
                  </a:lnTo>
                  <a:lnTo>
                    <a:pt x="74" y="1012"/>
                  </a:lnTo>
                  <a:lnTo>
                    <a:pt x="1008" y="78"/>
                  </a:lnTo>
                  <a:lnTo>
                    <a:pt x="1008" y="78"/>
                  </a:lnTo>
                  <a:lnTo>
                    <a:pt x="1028" y="60"/>
                  </a:lnTo>
                  <a:lnTo>
                    <a:pt x="1050" y="44"/>
                  </a:lnTo>
                  <a:lnTo>
                    <a:pt x="1072" y="30"/>
                  </a:lnTo>
                  <a:lnTo>
                    <a:pt x="1094" y="20"/>
                  </a:lnTo>
                  <a:lnTo>
                    <a:pt x="1118" y="12"/>
                  </a:lnTo>
                  <a:lnTo>
                    <a:pt x="1142" y="4"/>
                  </a:lnTo>
                  <a:lnTo>
                    <a:pt x="1166" y="2"/>
                  </a:lnTo>
                  <a:lnTo>
                    <a:pt x="1190" y="0"/>
                  </a:lnTo>
                  <a:lnTo>
                    <a:pt x="1190" y="0"/>
                  </a:lnTo>
                  <a:lnTo>
                    <a:pt x="1212" y="2"/>
                  </a:lnTo>
                  <a:lnTo>
                    <a:pt x="1234" y="4"/>
                  </a:lnTo>
                  <a:lnTo>
                    <a:pt x="1254" y="8"/>
                  </a:lnTo>
                  <a:lnTo>
                    <a:pt x="1274" y="16"/>
                  </a:lnTo>
                  <a:lnTo>
                    <a:pt x="1294" y="24"/>
                  </a:lnTo>
                  <a:lnTo>
                    <a:pt x="1312" y="36"/>
                  </a:lnTo>
                  <a:lnTo>
                    <a:pt x="1330" y="48"/>
                  </a:lnTo>
                  <a:lnTo>
                    <a:pt x="1346" y="62"/>
                  </a:lnTo>
                  <a:lnTo>
                    <a:pt x="1346" y="62"/>
                  </a:lnTo>
                  <a:lnTo>
                    <a:pt x="1362" y="80"/>
                  </a:lnTo>
                  <a:lnTo>
                    <a:pt x="1374" y="98"/>
                  </a:lnTo>
                  <a:lnTo>
                    <a:pt x="1386" y="118"/>
                  </a:lnTo>
                  <a:lnTo>
                    <a:pt x="1394" y="140"/>
                  </a:lnTo>
                  <a:lnTo>
                    <a:pt x="1402" y="162"/>
                  </a:lnTo>
                  <a:lnTo>
                    <a:pt x="1406" y="184"/>
                  </a:lnTo>
                  <a:lnTo>
                    <a:pt x="1408" y="206"/>
                  </a:lnTo>
                  <a:lnTo>
                    <a:pt x="1408" y="228"/>
                  </a:lnTo>
                  <a:lnTo>
                    <a:pt x="1406" y="252"/>
                  </a:lnTo>
                  <a:lnTo>
                    <a:pt x="1402" y="274"/>
                  </a:lnTo>
                  <a:lnTo>
                    <a:pt x="1396" y="298"/>
                  </a:lnTo>
                  <a:lnTo>
                    <a:pt x="1388" y="320"/>
                  </a:lnTo>
                  <a:lnTo>
                    <a:pt x="1376" y="342"/>
                  </a:lnTo>
                  <a:lnTo>
                    <a:pt x="1364" y="362"/>
                  </a:lnTo>
                  <a:lnTo>
                    <a:pt x="1348" y="382"/>
                  </a:lnTo>
                  <a:lnTo>
                    <a:pt x="1332" y="400"/>
                  </a:lnTo>
                  <a:lnTo>
                    <a:pt x="1332" y="400"/>
                  </a:lnTo>
                  <a:lnTo>
                    <a:pt x="772" y="960"/>
                  </a:lnTo>
                  <a:lnTo>
                    <a:pt x="772" y="960"/>
                  </a:lnTo>
                  <a:close/>
                </a:path>
              </a:pathLst>
            </a:custGeom>
            <a:solidFill>
              <a:srgbClr val="FEF6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832104" y="1216152"/>
            <a:ext cx="8551863" cy="543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522208" y="1679892"/>
            <a:ext cx="4065290" cy="5029200"/>
          </a:xfrm>
          <a:prstGeom prst="rect">
            <a:avLst/>
          </a:prstGeom>
          <a:gradFill flip="none" rotWithShape="1">
            <a:gsLst>
              <a:gs pos="0">
                <a:srgbClr val="58595B"/>
              </a:gs>
              <a:gs pos="31000">
                <a:srgbClr val="383636"/>
              </a:gs>
              <a:gs pos="86000">
                <a:srgbClr val="1A1818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0789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10946" y="1995736"/>
            <a:ext cx="438621" cy="452747"/>
          </a:xfrm>
          <a:custGeom>
            <a:avLst/>
            <a:gdLst/>
            <a:ahLst/>
            <a:cxnLst>
              <a:cxn ang="0">
                <a:pos x="340" y="0"/>
              </a:cxn>
              <a:cxn ang="0">
                <a:pos x="278" y="6"/>
              </a:cxn>
              <a:cxn ang="0">
                <a:pos x="218" y="22"/>
              </a:cxn>
              <a:cxn ang="0">
                <a:pos x="164" y="48"/>
              </a:cxn>
              <a:cxn ang="0">
                <a:pos x="116" y="84"/>
              </a:cxn>
              <a:cxn ang="0">
                <a:pos x="74" y="126"/>
              </a:cxn>
              <a:cxn ang="0">
                <a:pos x="40" y="176"/>
              </a:cxn>
              <a:cxn ang="0">
                <a:pos x="14" y="230"/>
              </a:cxn>
              <a:cxn ang="0">
                <a:pos x="0" y="290"/>
              </a:cxn>
              <a:cxn ang="0">
                <a:pos x="286" y="206"/>
              </a:cxn>
              <a:cxn ang="0">
                <a:pos x="278" y="196"/>
              </a:cxn>
              <a:cxn ang="0">
                <a:pos x="270" y="176"/>
              </a:cxn>
              <a:cxn ang="0">
                <a:pos x="270" y="156"/>
              </a:cxn>
              <a:cxn ang="0">
                <a:pos x="278" y="136"/>
              </a:cxn>
              <a:cxn ang="0">
                <a:pos x="286" y="126"/>
              </a:cxn>
              <a:cxn ang="0">
                <a:pos x="304" y="114"/>
              </a:cxn>
              <a:cxn ang="0">
                <a:pos x="326" y="110"/>
              </a:cxn>
              <a:cxn ang="0">
                <a:pos x="346" y="114"/>
              </a:cxn>
              <a:cxn ang="0">
                <a:pos x="364" y="126"/>
              </a:cxn>
              <a:cxn ang="0">
                <a:pos x="544" y="306"/>
              </a:cxn>
              <a:cxn ang="0">
                <a:pos x="556" y="324"/>
              </a:cxn>
              <a:cxn ang="0">
                <a:pos x="560" y="346"/>
              </a:cxn>
              <a:cxn ang="0">
                <a:pos x="556" y="366"/>
              </a:cxn>
              <a:cxn ang="0">
                <a:pos x="544" y="386"/>
              </a:cxn>
              <a:cxn ang="0">
                <a:pos x="364" y="564"/>
              </a:cxn>
              <a:cxn ang="0">
                <a:pos x="346" y="576"/>
              </a:cxn>
              <a:cxn ang="0">
                <a:pos x="326" y="580"/>
              </a:cxn>
              <a:cxn ang="0">
                <a:pos x="304" y="576"/>
              </a:cxn>
              <a:cxn ang="0">
                <a:pos x="286" y="564"/>
              </a:cxn>
              <a:cxn ang="0">
                <a:pos x="278" y="556"/>
              </a:cxn>
              <a:cxn ang="0">
                <a:pos x="270" y="536"/>
              </a:cxn>
              <a:cxn ang="0">
                <a:pos x="270" y="514"/>
              </a:cxn>
              <a:cxn ang="0">
                <a:pos x="278" y="494"/>
              </a:cxn>
              <a:cxn ang="0">
                <a:pos x="370" y="402"/>
              </a:cxn>
              <a:cxn ang="0">
                <a:pos x="0" y="402"/>
              </a:cxn>
              <a:cxn ang="0">
                <a:pos x="14" y="462"/>
              </a:cxn>
              <a:cxn ang="0">
                <a:pos x="40" y="516"/>
              </a:cxn>
              <a:cxn ang="0">
                <a:pos x="74" y="566"/>
              </a:cxn>
              <a:cxn ang="0">
                <a:pos x="116" y="608"/>
              </a:cxn>
              <a:cxn ang="0">
                <a:pos x="164" y="644"/>
              </a:cxn>
              <a:cxn ang="0">
                <a:pos x="218" y="670"/>
              </a:cxn>
              <a:cxn ang="0">
                <a:pos x="278" y="686"/>
              </a:cxn>
              <a:cxn ang="0">
                <a:pos x="340" y="692"/>
              </a:cxn>
              <a:cxn ang="0">
                <a:pos x="376" y="690"/>
              </a:cxn>
              <a:cxn ang="0">
                <a:pos x="444" y="676"/>
              </a:cxn>
              <a:cxn ang="0">
                <a:pos x="506" y="650"/>
              </a:cxn>
              <a:cxn ang="0">
                <a:pos x="560" y="612"/>
              </a:cxn>
              <a:cxn ang="0">
                <a:pos x="608" y="566"/>
              </a:cxn>
              <a:cxn ang="0">
                <a:pos x="644" y="510"/>
              </a:cxn>
              <a:cxn ang="0">
                <a:pos x="672" y="448"/>
              </a:cxn>
              <a:cxn ang="0">
                <a:pos x="684" y="382"/>
              </a:cxn>
              <a:cxn ang="0">
                <a:pos x="686" y="346"/>
              </a:cxn>
              <a:cxn ang="0">
                <a:pos x="680" y="276"/>
              </a:cxn>
              <a:cxn ang="0">
                <a:pos x="660" y="212"/>
              </a:cxn>
              <a:cxn ang="0">
                <a:pos x="628" y="152"/>
              </a:cxn>
              <a:cxn ang="0">
                <a:pos x="586" y="102"/>
              </a:cxn>
              <a:cxn ang="0">
                <a:pos x="534" y="60"/>
              </a:cxn>
              <a:cxn ang="0">
                <a:pos x="476" y="28"/>
              </a:cxn>
              <a:cxn ang="0">
                <a:pos x="410" y="8"/>
              </a:cxn>
              <a:cxn ang="0">
                <a:pos x="340" y="0"/>
              </a:cxn>
            </a:cxnLst>
            <a:rect l="0" t="0" r="r" b="b"/>
            <a:pathLst>
              <a:path w="686" h="692">
                <a:moveTo>
                  <a:pt x="340" y="0"/>
                </a:moveTo>
                <a:lnTo>
                  <a:pt x="340" y="0"/>
                </a:lnTo>
                <a:lnTo>
                  <a:pt x="310" y="2"/>
                </a:lnTo>
                <a:lnTo>
                  <a:pt x="278" y="6"/>
                </a:lnTo>
                <a:lnTo>
                  <a:pt x="248" y="12"/>
                </a:lnTo>
                <a:lnTo>
                  <a:pt x="218" y="22"/>
                </a:lnTo>
                <a:lnTo>
                  <a:pt x="190" y="34"/>
                </a:lnTo>
                <a:lnTo>
                  <a:pt x="164" y="48"/>
                </a:lnTo>
                <a:lnTo>
                  <a:pt x="140" y="64"/>
                </a:lnTo>
                <a:lnTo>
                  <a:pt x="116" y="84"/>
                </a:lnTo>
                <a:lnTo>
                  <a:pt x="94" y="104"/>
                </a:lnTo>
                <a:lnTo>
                  <a:pt x="74" y="126"/>
                </a:lnTo>
                <a:lnTo>
                  <a:pt x="56" y="150"/>
                </a:lnTo>
                <a:lnTo>
                  <a:pt x="40" y="176"/>
                </a:lnTo>
                <a:lnTo>
                  <a:pt x="26" y="202"/>
                </a:lnTo>
                <a:lnTo>
                  <a:pt x="14" y="230"/>
                </a:lnTo>
                <a:lnTo>
                  <a:pt x="6" y="260"/>
                </a:lnTo>
                <a:lnTo>
                  <a:pt x="0" y="290"/>
                </a:lnTo>
                <a:lnTo>
                  <a:pt x="370" y="290"/>
                </a:lnTo>
                <a:lnTo>
                  <a:pt x="286" y="206"/>
                </a:lnTo>
                <a:lnTo>
                  <a:pt x="286" y="206"/>
                </a:lnTo>
                <a:lnTo>
                  <a:pt x="278" y="196"/>
                </a:lnTo>
                <a:lnTo>
                  <a:pt x="274" y="188"/>
                </a:lnTo>
                <a:lnTo>
                  <a:pt x="270" y="176"/>
                </a:lnTo>
                <a:lnTo>
                  <a:pt x="270" y="166"/>
                </a:lnTo>
                <a:lnTo>
                  <a:pt x="270" y="156"/>
                </a:lnTo>
                <a:lnTo>
                  <a:pt x="274" y="146"/>
                </a:lnTo>
                <a:lnTo>
                  <a:pt x="278" y="136"/>
                </a:lnTo>
                <a:lnTo>
                  <a:pt x="286" y="126"/>
                </a:lnTo>
                <a:lnTo>
                  <a:pt x="286" y="126"/>
                </a:lnTo>
                <a:lnTo>
                  <a:pt x="294" y="120"/>
                </a:lnTo>
                <a:lnTo>
                  <a:pt x="304" y="114"/>
                </a:lnTo>
                <a:lnTo>
                  <a:pt x="314" y="112"/>
                </a:lnTo>
                <a:lnTo>
                  <a:pt x="326" y="110"/>
                </a:lnTo>
                <a:lnTo>
                  <a:pt x="336" y="112"/>
                </a:lnTo>
                <a:lnTo>
                  <a:pt x="346" y="114"/>
                </a:lnTo>
                <a:lnTo>
                  <a:pt x="356" y="120"/>
                </a:lnTo>
                <a:lnTo>
                  <a:pt x="364" y="126"/>
                </a:lnTo>
                <a:lnTo>
                  <a:pt x="544" y="306"/>
                </a:lnTo>
                <a:lnTo>
                  <a:pt x="544" y="306"/>
                </a:lnTo>
                <a:lnTo>
                  <a:pt x="552" y="316"/>
                </a:lnTo>
                <a:lnTo>
                  <a:pt x="556" y="324"/>
                </a:lnTo>
                <a:lnTo>
                  <a:pt x="560" y="336"/>
                </a:lnTo>
                <a:lnTo>
                  <a:pt x="560" y="346"/>
                </a:lnTo>
                <a:lnTo>
                  <a:pt x="560" y="356"/>
                </a:lnTo>
                <a:lnTo>
                  <a:pt x="556" y="366"/>
                </a:lnTo>
                <a:lnTo>
                  <a:pt x="552" y="376"/>
                </a:lnTo>
                <a:lnTo>
                  <a:pt x="544" y="386"/>
                </a:lnTo>
                <a:lnTo>
                  <a:pt x="364" y="564"/>
                </a:lnTo>
                <a:lnTo>
                  <a:pt x="364" y="564"/>
                </a:lnTo>
                <a:lnTo>
                  <a:pt x="356" y="572"/>
                </a:lnTo>
                <a:lnTo>
                  <a:pt x="346" y="576"/>
                </a:lnTo>
                <a:lnTo>
                  <a:pt x="336" y="580"/>
                </a:lnTo>
                <a:lnTo>
                  <a:pt x="326" y="580"/>
                </a:lnTo>
                <a:lnTo>
                  <a:pt x="314" y="580"/>
                </a:lnTo>
                <a:lnTo>
                  <a:pt x="304" y="576"/>
                </a:lnTo>
                <a:lnTo>
                  <a:pt x="294" y="572"/>
                </a:lnTo>
                <a:lnTo>
                  <a:pt x="286" y="564"/>
                </a:lnTo>
                <a:lnTo>
                  <a:pt x="286" y="564"/>
                </a:lnTo>
                <a:lnTo>
                  <a:pt x="278" y="556"/>
                </a:lnTo>
                <a:lnTo>
                  <a:pt x="274" y="546"/>
                </a:lnTo>
                <a:lnTo>
                  <a:pt x="270" y="536"/>
                </a:lnTo>
                <a:lnTo>
                  <a:pt x="270" y="526"/>
                </a:lnTo>
                <a:lnTo>
                  <a:pt x="270" y="514"/>
                </a:lnTo>
                <a:lnTo>
                  <a:pt x="274" y="504"/>
                </a:lnTo>
                <a:lnTo>
                  <a:pt x="278" y="494"/>
                </a:lnTo>
                <a:lnTo>
                  <a:pt x="286" y="486"/>
                </a:lnTo>
                <a:lnTo>
                  <a:pt x="370" y="402"/>
                </a:lnTo>
                <a:lnTo>
                  <a:pt x="0" y="402"/>
                </a:lnTo>
                <a:lnTo>
                  <a:pt x="0" y="402"/>
                </a:lnTo>
                <a:lnTo>
                  <a:pt x="6" y="432"/>
                </a:lnTo>
                <a:lnTo>
                  <a:pt x="14" y="462"/>
                </a:lnTo>
                <a:lnTo>
                  <a:pt x="26" y="490"/>
                </a:lnTo>
                <a:lnTo>
                  <a:pt x="40" y="516"/>
                </a:lnTo>
                <a:lnTo>
                  <a:pt x="56" y="542"/>
                </a:lnTo>
                <a:lnTo>
                  <a:pt x="74" y="566"/>
                </a:lnTo>
                <a:lnTo>
                  <a:pt x="94" y="588"/>
                </a:lnTo>
                <a:lnTo>
                  <a:pt x="116" y="608"/>
                </a:lnTo>
                <a:lnTo>
                  <a:pt x="140" y="626"/>
                </a:lnTo>
                <a:lnTo>
                  <a:pt x="164" y="644"/>
                </a:lnTo>
                <a:lnTo>
                  <a:pt x="190" y="658"/>
                </a:lnTo>
                <a:lnTo>
                  <a:pt x="218" y="670"/>
                </a:lnTo>
                <a:lnTo>
                  <a:pt x="248" y="678"/>
                </a:lnTo>
                <a:lnTo>
                  <a:pt x="278" y="686"/>
                </a:lnTo>
                <a:lnTo>
                  <a:pt x="310" y="690"/>
                </a:lnTo>
                <a:lnTo>
                  <a:pt x="340" y="692"/>
                </a:lnTo>
                <a:lnTo>
                  <a:pt x="340" y="692"/>
                </a:lnTo>
                <a:lnTo>
                  <a:pt x="376" y="690"/>
                </a:lnTo>
                <a:lnTo>
                  <a:pt x="410" y="684"/>
                </a:lnTo>
                <a:lnTo>
                  <a:pt x="444" y="676"/>
                </a:lnTo>
                <a:lnTo>
                  <a:pt x="476" y="664"/>
                </a:lnTo>
                <a:lnTo>
                  <a:pt x="506" y="650"/>
                </a:lnTo>
                <a:lnTo>
                  <a:pt x="534" y="632"/>
                </a:lnTo>
                <a:lnTo>
                  <a:pt x="560" y="612"/>
                </a:lnTo>
                <a:lnTo>
                  <a:pt x="586" y="590"/>
                </a:lnTo>
                <a:lnTo>
                  <a:pt x="608" y="566"/>
                </a:lnTo>
                <a:lnTo>
                  <a:pt x="628" y="540"/>
                </a:lnTo>
                <a:lnTo>
                  <a:pt x="644" y="510"/>
                </a:lnTo>
                <a:lnTo>
                  <a:pt x="660" y="480"/>
                </a:lnTo>
                <a:lnTo>
                  <a:pt x="672" y="448"/>
                </a:lnTo>
                <a:lnTo>
                  <a:pt x="680" y="416"/>
                </a:lnTo>
                <a:lnTo>
                  <a:pt x="684" y="382"/>
                </a:lnTo>
                <a:lnTo>
                  <a:pt x="686" y="346"/>
                </a:lnTo>
                <a:lnTo>
                  <a:pt x="686" y="346"/>
                </a:lnTo>
                <a:lnTo>
                  <a:pt x="684" y="310"/>
                </a:lnTo>
                <a:lnTo>
                  <a:pt x="680" y="276"/>
                </a:lnTo>
                <a:lnTo>
                  <a:pt x="672" y="242"/>
                </a:lnTo>
                <a:lnTo>
                  <a:pt x="660" y="212"/>
                </a:lnTo>
                <a:lnTo>
                  <a:pt x="644" y="180"/>
                </a:lnTo>
                <a:lnTo>
                  <a:pt x="628" y="152"/>
                </a:lnTo>
                <a:lnTo>
                  <a:pt x="608" y="126"/>
                </a:lnTo>
                <a:lnTo>
                  <a:pt x="586" y="102"/>
                </a:lnTo>
                <a:lnTo>
                  <a:pt x="560" y="78"/>
                </a:lnTo>
                <a:lnTo>
                  <a:pt x="534" y="60"/>
                </a:lnTo>
                <a:lnTo>
                  <a:pt x="506" y="42"/>
                </a:lnTo>
                <a:lnTo>
                  <a:pt x="476" y="28"/>
                </a:lnTo>
                <a:lnTo>
                  <a:pt x="444" y="16"/>
                </a:lnTo>
                <a:lnTo>
                  <a:pt x="410" y="8"/>
                </a:lnTo>
                <a:lnTo>
                  <a:pt x="376" y="2"/>
                </a:lnTo>
                <a:lnTo>
                  <a:pt x="340" y="0"/>
                </a:lnTo>
                <a:close/>
              </a:path>
            </a:pathLst>
          </a:custGeom>
          <a:solidFill>
            <a:srgbClr val="0065A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10946" y="1995736"/>
            <a:ext cx="438621" cy="452747"/>
          </a:xfrm>
          <a:custGeom>
            <a:avLst/>
            <a:gdLst/>
            <a:ahLst/>
            <a:cxnLst>
              <a:cxn ang="0">
                <a:pos x="340" y="0"/>
              </a:cxn>
              <a:cxn ang="0">
                <a:pos x="278" y="6"/>
              </a:cxn>
              <a:cxn ang="0">
                <a:pos x="218" y="22"/>
              </a:cxn>
              <a:cxn ang="0">
                <a:pos x="164" y="48"/>
              </a:cxn>
              <a:cxn ang="0">
                <a:pos x="116" y="84"/>
              </a:cxn>
              <a:cxn ang="0">
                <a:pos x="74" y="126"/>
              </a:cxn>
              <a:cxn ang="0">
                <a:pos x="40" y="176"/>
              </a:cxn>
              <a:cxn ang="0">
                <a:pos x="14" y="230"/>
              </a:cxn>
              <a:cxn ang="0">
                <a:pos x="0" y="290"/>
              </a:cxn>
              <a:cxn ang="0">
                <a:pos x="286" y="206"/>
              </a:cxn>
              <a:cxn ang="0">
                <a:pos x="278" y="196"/>
              </a:cxn>
              <a:cxn ang="0">
                <a:pos x="270" y="176"/>
              </a:cxn>
              <a:cxn ang="0">
                <a:pos x="270" y="156"/>
              </a:cxn>
              <a:cxn ang="0">
                <a:pos x="278" y="136"/>
              </a:cxn>
              <a:cxn ang="0">
                <a:pos x="286" y="126"/>
              </a:cxn>
              <a:cxn ang="0">
                <a:pos x="304" y="114"/>
              </a:cxn>
              <a:cxn ang="0">
                <a:pos x="326" y="110"/>
              </a:cxn>
              <a:cxn ang="0">
                <a:pos x="346" y="114"/>
              </a:cxn>
              <a:cxn ang="0">
                <a:pos x="364" y="126"/>
              </a:cxn>
              <a:cxn ang="0">
                <a:pos x="544" y="306"/>
              </a:cxn>
              <a:cxn ang="0">
                <a:pos x="556" y="324"/>
              </a:cxn>
              <a:cxn ang="0">
                <a:pos x="560" y="346"/>
              </a:cxn>
              <a:cxn ang="0">
                <a:pos x="556" y="366"/>
              </a:cxn>
              <a:cxn ang="0">
                <a:pos x="544" y="386"/>
              </a:cxn>
              <a:cxn ang="0">
                <a:pos x="364" y="564"/>
              </a:cxn>
              <a:cxn ang="0">
                <a:pos x="346" y="576"/>
              </a:cxn>
              <a:cxn ang="0">
                <a:pos x="326" y="580"/>
              </a:cxn>
              <a:cxn ang="0">
                <a:pos x="304" y="576"/>
              </a:cxn>
              <a:cxn ang="0">
                <a:pos x="286" y="564"/>
              </a:cxn>
              <a:cxn ang="0">
                <a:pos x="278" y="556"/>
              </a:cxn>
              <a:cxn ang="0">
                <a:pos x="270" y="536"/>
              </a:cxn>
              <a:cxn ang="0">
                <a:pos x="270" y="514"/>
              </a:cxn>
              <a:cxn ang="0">
                <a:pos x="278" y="494"/>
              </a:cxn>
              <a:cxn ang="0">
                <a:pos x="370" y="402"/>
              </a:cxn>
              <a:cxn ang="0">
                <a:pos x="0" y="402"/>
              </a:cxn>
              <a:cxn ang="0">
                <a:pos x="14" y="462"/>
              </a:cxn>
              <a:cxn ang="0">
                <a:pos x="40" y="516"/>
              </a:cxn>
              <a:cxn ang="0">
                <a:pos x="74" y="566"/>
              </a:cxn>
              <a:cxn ang="0">
                <a:pos x="116" y="608"/>
              </a:cxn>
              <a:cxn ang="0">
                <a:pos x="164" y="644"/>
              </a:cxn>
              <a:cxn ang="0">
                <a:pos x="218" y="670"/>
              </a:cxn>
              <a:cxn ang="0">
                <a:pos x="278" y="686"/>
              </a:cxn>
              <a:cxn ang="0">
                <a:pos x="340" y="692"/>
              </a:cxn>
              <a:cxn ang="0">
                <a:pos x="376" y="690"/>
              </a:cxn>
              <a:cxn ang="0">
                <a:pos x="444" y="676"/>
              </a:cxn>
              <a:cxn ang="0">
                <a:pos x="506" y="650"/>
              </a:cxn>
              <a:cxn ang="0">
                <a:pos x="560" y="612"/>
              </a:cxn>
              <a:cxn ang="0">
                <a:pos x="608" y="566"/>
              </a:cxn>
              <a:cxn ang="0">
                <a:pos x="644" y="510"/>
              </a:cxn>
              <a:cxn ang="0">
                <a:pos x="672" y="448"/>
              </a:cxn>
              <a:cxn ang="0">
                <a:pos x="684" y="382"/>
              </a:cxn>
              <a:cxn ang="0">
                <a:pos x="686" y="346"/>
              </a:cxn>
              <a:cxn ang="0">
                <a:pos x="680" y="276"/>
              </a:cxn>
              <a:cxn ang="0">
                <a:pos x="660" y="212"/>
              </a:cxn>
              <a:cxn ang="0">
                <a:pos x="628" y="152"/>
              </a:cxn>
              <a:cxn ang="0">
                <a:pos x="586" y="102"/>
              </a:cxn>
              <a:cxn ang="0">
                <a:pos x="534" y="60"/>
              </a:cxn>
              <a:cxn ang="0">
                <a:pos x="476" y="28"/>
              </a:cxn>
              <a:cxn ang="0">
                <a:pos x="410" y="8"/>
              </a:cxn>
              <a:cxn ang="0">
                <a:pos x="340" y="0"/>
              </a:cxn>
            </a:cxnLst>
            <a:rect l="0" t="0" r="r" b="b"/>
            <a:pathLst>
              <a:path w="686" h="692">
                <a:moveTo>
                  <a:pt x="340" y="0"/>
                </a:moveTo>
                <a:lnTo>
                  <a:pt x="340" y="0"/>
                </a:lnTo>
                <a:lnTo>
                  <a:pt x="310" y="2"/>
                </a:lnTo>
                <a:lnTo>
                  <a:pt x="278" y="6"/>
                </a:lnTo>
                <a:lnTo>
                  <a:pt x="248" y="12"/>
                </a:lnTo>
                <a:lnTo>
                  <a:pt x="218" y="22"/>
                </a:lnTo>
                <a:lnTo>
                  <a:pt x="190" y="34"/>
                </a:lnTo>
                <a:lnTo>
                  <a:pt x="164" y="48"/>
                </a:lnTo>
                <a:lnTo>
                  <a:pt x="140" y="64"/>
                </a:lnTo>
                <a:lnTo>
                  <a:pt x="116" y="84"/>
                </a:lnTo>
                <a:lnTo>
                  <a:pt x="94" y="104"/>
                </a:lnTo>
                <a:lnTo>
                  <a:pt x="74" y="126"/>
                </a:lnTo>
                <a:lnTo>
                  <a:pt x="56" y="150"/>
                </a:lnTo>
                <a:lnTo>
                  <a:pt x="40" y="176"/>
                </a:lnTo>
                <a:lnTo>
                  <a:pt x="26" y="202"/>
                </a:lnTo>
                <a:lnTo>
                  <a:pt x="14" y="230"/>
                </a:lnTo>
                <a:lnTo>
                  <a:pt x="6" y="260"/>
                </a:lnTo>
                <a:lnTo>
                  <a:pt x="0" y="290"/>
                </a:lnTo>
                <a:lnTo>
                  <a:pt x="370" y="290"/>
                </a:lnTo>
                <a:lnTo>
                  <a:pt x="286" y="206"/>
                </a:lnTo>
                <a:lnTo>
                  <a:pt x="286" y="206"/>
                </a:lnTo>
                <a:lnTo>
                  <a:pt x="278" y="196"/>
                </a:lnTo>
                <a:lnTo>
                  <a:pt x="274" y="188"/>
                </a:lnTo>
                <a:lnTo>
                  <a:pt x="270" y="176"/>
                </a:lnTo>
                <a:lnTo>
                  <a:pt x="270" y="166"/>
                </a:lnTo>
                <a:lnTo>
                  <a:pt x="270" y="156"/>
                </a:lnTo>
                <a:lnTo>
                  <a:pt x="274" y="146"/>
                </a:lnTo>
                <a:lnTo>
                  <a:pt x="278" y="136"/>
                </a:lnTo>
                <a:lnTo>
                  <a:pt x="286" y="126"/>
                </a:lnTo>
                <a:lnTo>
                  <a:pt x="286" y="126"/>
                </a:lnTo>
                <a:lnTo>
                  <a:pt x="294" y="120"/>
                </a:lnTo>
                <a:lnTo>
                  <a:pt x="304" y="114"/>
                </a:lnTo>
                <a:lnTo>
                  <a:pt x="314" y="112"/>
                </a:lnTo>
                <a:lnTo>
                  <a:pt x="326" y="110"/>
                </a:lnTo>
                <a:lnTo>
                  <a:pt x="336" y="112"/>
                </a:lnTo>
                <a:lnTo>
                  <a:pt x="346" y="114"/>
                </a:lnTo>
                <a:lnTo>
                  <a:pt x="356" y="120"/>
                </a:lnTo>
                <a:lnTo>
                  <a:pt x="364" y="126"/>
                </a:lnTo>
                <a:lnTo>
                  <a:pt x="544" y="306"/>
                </a:lnTo>
                <a:lnTo>
                  <a:pt x="544" y="306"/>
                </a:lnTo>
                <a:lnTo>
                  <a:pt x="552" y="316"/>
                </a:lnTo>
                <a:lnTo>
                  <a:pt x="556" y="324"/>
                </a:lnTo>
                <a:lnTo>
                  <a:pt x="560" y="336"/>
                </a:lnTo>
                <a:lnTo>
                  <a:pt x="560" y="346"/>
                </a:lnTo>
                <a:lnTo>
                  <a:pt x="560" y="356"/>
                </a:lnTo>
                <a:lnTo>
                  <a:pt x="556" y="366"/>
                </a:lnTo>
                <a:lnTo>
                  <a:pt x="552" y="376"/>
                </a:lnTo>
                <a:lnTo>
                  <a:pt x="544" y="386"/>
                </a:lnTo>
                <a:lnTo>
                  <a:pt x="364" y="564"/>
                </a:lnTo>
                <a:lnTo>
                  <a:pt x="364" y="564"/>
                </a:lnTo>
                <a:lnTo>
                  <a:pt x="356" y="572"/>
                </a:lnTo>
                <a:lnTo>
                  <a:pt x="346" y="576"/>
                </a:lnTo>
                <a:lnTo>
                  <a:pt x="336" y="580"/>
                </a:lnTo>
                <a:lnTo>
                  <a:pt x="326" y="580"/>
                </a:lnTo>
                <a:lnTo>
                  <a:pt x="314" y="580"/>
                </a:lnTo>
                <a:lnTo>
                  <a:pt x="304" y="576"/>
                </a:lnTo>
                <a:lnTo>
                  <a:pt x="294" y="572"/>
                </a:lnTo>
                <a:lnTo>
                  <a:pt x="286" y="564"/>
                </a:lnTo>
                <a:lnTo>
                  <a:pt x="286" y="564"/>
                </a:lnTo>
                <a:lnTo>
                  <a:pt x="278" y="556"/>
                </a:lnTo>
                <a:lnTo>
                  <a:pt x="274" y="546"/>
                </a:lnTo>
                <a:lnTo>
                  <a:pt x="270" y="536"/>
                </a:lnTo>
                <a:lnTo>
                  <a:pt x="270" y="526"/>
                </a:lnTo>
                <a:lnTo>
                  <a:pt x="270" y="514"/>
                </a:lnTo>
                <a:lnTo>
                  <a:pt x="274" y="504"/>
                </a:lnTo>
                <a:lnTo>
                  <a:pt x="278" y="494"/>
                </a:lnTo>
                <a:lnTo>
                  <a:pt x="286" y="486"/>
                </a:lnTo>
                <a:lnTo>
                  <a:pt x="370" y="402"/>
                </a:lnTo>
                <a:lnTo>
                  <a:pt x="0" y="402"/>
                </a:lnTo>
                <a:lnTo>
                  <a:pt x="0" y="402"/>
                </a:lnTo>
                <a:lnTo>
                  <a:pt x="6" y="432"/>
                </a:lnTo>
                <a:lnTo>
                  <a:pt x="14" y="462"/>
                </a:lnTo>
                <a:lnTo>
                  <a:pt x="26" y="490"/>
                </a:lnTo>
                <a:lnTo>
                  <a:pt x="40" y="516"/>
                </a:lnTo>
                <a:lnTo>
                  <a:pt x="56" y="542"/>
                </a:lnTo>
                <a:lnTo>
                  <a:pt x="74" y="566"/>
                </a:lnTo>
                <a:lnTo>
                  <a:pt x="94" y="588"/>
                </a:lnTo>
                <a:lnTo>
                  <a:pt x="116" y="608"/>
                </a:lnTo>
                <a:lnTo>
                  <a:pt x="140" y="626"/>
                </a:lnTo>
                <a:lnTo>
                  <a:pt x="164" y="644"/>
                </a:lnTo>
                <a:lnTo>
                  <a:pt x="190" y="658"/>
                </a:lnTo>
                <a:lnTo>
                  <a:pt x="218" y="670"/>
                </a:lnTo>
                <a:lnTo>
                  <a:pt x="248" y="678"/>
                </a:lnTo>
                <a:lnTo>
                  <a:pt x="278" y="686"/>
                </a:lnTo>
                <a:lnTo>
                  <a:pt x="310" y="690"/>
                </a:lnTo>
                <a:lnTo>
                  <a:pt x="340" y="692"/>
                </a:lnTo>
                <a:lnTo>
                  <a:pt x="340" y="692"/>
                </a:lnTo>
                <a:lnTo>
                  <a:pt x="376" y="690"/>
                </a:lnTo>
                <a:lnTo>
                  <a:pt x="410" y="684"/>
                </a:lnTo>
                <a:lnTo>
                  <a:pt x="444" y="676"/>
                </a:lnTo>
                <a:lnTo>
                  <a:pt x="476" y="664"/>
                </a:lnTo>
                <a:lnTo>
                  <a:pt x="506" y="650"/>
                </a:lnTo>
                <a:lnTo>
                  <a:pt x="534" y="632"/>
                </a:lnTo>
                <a:lnTo>
                  <a:pt x="560" y="612"/>
                </a:lnTo>
                <a:lnTo>
                  <a:pt x="586" y="590"/>
                </a:lnTo>
                <a:lnTo>
                  <a:pt x="608" y="566"/>
                </a:lnTo>
                <a:lnTo>
                  <a:pt x="628" y="540"/>
                </a:lnTo>
                <a:lnTo>
                  <a:pt x="644" y="510"/>
                </a:lnTo>
                <a:lnTo>
                  <a:pt x="660" y="480"/>
                </a:lnTo>
                <a:lnTo>
                  <a:pt x="672" y="448"/>
                </a:lnTo>
                <a:lnTo>
                  <a:pt x="680" y="416"/>
                </a:lnTo>
                <a:lnTo>
                  <a:pt x="684" y="382"/>
                </a:lnTo>
                <a:lnTo>
                  <a:pt x="686" y="346"/>
                </a:lnTo>
                <a:lnTo>
                  <a:pt x="686" y="346"/>
                </a:lnTo>
                <a:lnTo>
                  <a:pt x="684" y="310"/>
                </a:lnTo>
                <a:lnTo>
                  <a:pt x="680" y="276"/>
                </a:lnTo>
                <a:lnTo>
                  <a:pt x="672" y="242"/>
                </a:lnTo>
                <a:lnTo>
                  <a:pt x="660" y="212"/>
                </a:lnTo>
                <a:lnTo>
                  <a:pt x="644" y="180"/>
                </a:lnTo>
                <a:lnTo>
                  <a:pt x="628" y="152"/>
                </a:lnTo>
                <a:lnTo>
                  <a:pt x="608" y="126"/>
                </a:lnTo>
                <a:lnTo>
                  <a:pt x="586" y="102"/>
                </a:lnTo>
                <a:lnTo>
                  <a:pt x="560" y="78"/>
                </a:lnTo>
                <a:lnTo>
                  <a:pt x="534" y="60"/>
                </a:lnTo>
                <a:lnTo>
                  <a:pt x="506" y="42"/>
                </a:lnTo>
                <a:lnTo>
                  <a:pt x="476" y="28"/>
                </a:lnTo>
                <a:lnTo>
                  <a:pt x="444" y="16"/>
                </a:lnTo>
                <a:lnTo>
                  <a:pt x="410" y="8"/>
                </a:lnTo>
                <a:lnTo>
                  <a:pt x="376" y="2"/>
                </a:lnTo>
                <a:lnTo>
                  <a:pt x="34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4568825" y="1679892"/>
            <a:ext cx="4800600" cy="5029200"/>
          </a:xfrm>
          <a:prstGeom prst="rect">
            <a:avLst/>
          </a:prstGeom>
          <a:solidFill>
            <a:srgbClr val="C3C8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276" tIns="49638" rIns="99276" bIns="496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10789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1322683" y="2078196"/>
            <a:ext cx="2964182" cy="43226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algn="l" defTabSz="992764" rtl="0" eaLnBrk="1" latinLnBrk="0" hangingPunct="1">
              <a:buNone/>
              <a:defRPr lang="en-US" sz="2000" b="1" kern="1200" cap="all" smtClean="0">
                <a:solidFill>
                  <a:schemeClr val="bg1"/>
                </a:solidFill>
                <a:latin typeface="+mj-lt"/>
                <a:ea typeface="+mn-ea"/>
                <a:cs typeface="Times New Roman" pitchFamily="18" charset="0"/>
              </a:defRPr>
            </a:lvl1pPr>
            <a:lvl2pPr marL="0" algn="l" defTabSz="992764" rtl="0" eaLnBrk="1" latinLnBrk="0" hangingPunct="1">
              <a:buNone/>
              <a:defRPr lang="en-US" sz="2000" b="1" kern="1200" cap="all" smtClean="0">
                <a:solidFill>
                  <a:schemeClr val="bg1"/>
                </a:solidFill>
                <a:latin typeface="+mj-lt"/>
                <a:ea typeface="+mn-ea"/>
                <a:cs typeface="Times New Roman" pitchFamily="18" charset="0"/>
              </a:defRPr>
            </a:lvl2pPr>
            <a:lvl3pPr marL="0" algn="l" defTabSz="992764" rtl="0" eaLnBrk="1" latinLnBrk="0" hangingPunct="1">
              <a:buNone/>
              <a:defRPr lang="en-US" sz="2000" b="1" kern="1200" cap="all" smtClean="0">
                <a:solidFill>
                  <a:schemeClr val="bg1"/>
                </a:solidFill>
                <a:latin typeface="+mj-lt"/>
                <a:ea typeface="+mn-ea"/>
                <a:cs typeface="Times New Roman" pitchFamily="18" charset="0"/>
              </a:defRPr>
            </a:lvl3pPr>
            <a:lvl4pPr marL="0" algn="l" defTabSz="992764" rtl="0" eaLnBrk="1" latinLnBrk="0" hangingPunct="1">
              <a:buNone/>
              <a:defRPr lang="en-US" sz="2000" b="1" kern="1200" cap="all" smtClean="0">
                <a:solidFill>
                  <a:schemeClr val="bg1"/>
                </a:solidFill>
                <a:latin typeface="+mj-lt"/>
                <a:ea typeface="+mn-ea"/>
                <a:cs typeface="Times New Roman" pitchFamily="18" charset="0"/>
              </a:defRPr>
            </a:lvl4pPr>
            <a:lvl5pPr marL="0" algn="l" defTabSz="992764" rtl="0" eaLnBrk="1" latinLnBrk="0" hangingPunct="1">
              <a:buNone/>
              <a:defRPr lang="en-US" sz="2000" b="1" kern="1200" cap="all" dirty="0" smtClean="0">
                <a:solidFill>
                  <a:schemeClr val="bg1"/>
                </a:solidFill>
                <a:latin typeface="+mj-lt"/>
                <a:ea typeface="+mn-ea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8672" y="160543"/>
            <a:ext cx="7863840" cy="9898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Box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5039302" y="1493639"/>
            <a:ext cx="4413580" cy="23134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kern="1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373562" y="1493641"/>
            <a:ext cx="4416225" cy="23134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kern="1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5039540" y="941925"/>
            <a:ext cx="4416539" cy="6035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 w="50800"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  <a:effectLst>
            <a:innerShdw blurRad="762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sz="1800" kern="1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370771" y="941925"/>
            <a:ext cx="4423410" cy="6035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 w="508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4"/>
                </a:gs>
              </a:gsLst>
              <a:lin ang="0" scaled="0"/>
            </a:gradFill>
          </a:ln>
          <a:effectLst>
            <a:innerShdw blurRad="762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sz="1800" kern="1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987923" y="924907"/>
            <a:ext cx="3781743" cy="654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629773" y="924907"/>
            <a:ext cx="3781743" cy="6540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5039302" y="4566925"/>
            <a:ext cx="4413580" cy="23134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kern="1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373562" y="4566926"/>
            <a:ext cx="4416225" cy="23134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kern="1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 userDrawn="1"/>
        </p:nvSpPr>
        <p:spPr bwMode="auto">
          <a:xfrm>
            <a:off x="5039540" y="4015211"/>
            <a:ext cx="4416539" cy="603504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 w="50800"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0" scaled="0"/>
            </a:gradFill>
          </a:ln>
          <a:effectLst>
            <a:innerShdw blurRad="762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sz="1800" kern="1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 userDrawn="1"/>
        </p:nvSpPr>
        <p:spPr bwMode="auto">
          <a:xfrm>
            <a:off x="370771" y="4015211"/>
            <a:ext cx="4423410" cy="60350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 w="50800"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  <a:effectLst>
            <a:innerShdw blurRad="762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endParaRPr lang="en-US" sz="1800" kern="12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987923" y="3996920"/>
            <a:ext cx="3781743" cy="6445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5629773" y="3996920"/>
            <a:ext cx="3781743" cy="6445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798672" y="160543"/>
            <a:ext cx="7863840" cy="9898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481781" y="1647673"/>
            <a:ext cx="4198374" cy="206752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2"/>
              </a:buClr>
              <a:buSzPct val="100000"/>
              <a:defRPr sz="2400"/>
            </a:lvl1pPr>
            <a:lvl2pPr marL="628650" indent="-225425">
              <a:buClr>
                <a:schemeClr val="tx2"/>
              </a:buClr>
              <a:defRPr sz="2000"/>
            </a:lvl2pPr>
            <a:lvl3pPr marL="973138" indent="-176213">
              <a:buClr>
                <a:schemeClr val="tx2"/>
              </a:buClr>
              <a:defRPr sz="1800"/>
            </a:lvl3pPr>
            <a:lvl4pPr marL="1317625" indent="-177800">
              <a:buClr>
                <a:schemeClr val="tx2"/>
              </a:buClr>
              <a:defRPr sz="1600"/>
            </a:lvl4pPr>
            <a:lvl5pPr marL="1662113" indent="-177800">
              <a:buClr>
                <a:schemeClr val="tx2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9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5157019" y="1649073"/>
            <a:ext cx="4198374" cy="206752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SzPct val="100000"/>
              <a:defRPr sz="2400"/>
            </a:lvl1pPr>
            <a:lvl2pPr marL="628650" indent="-225425">
              <a:buClr>
                <a:schemeClr val="accent1"/>
              </a:buClr>
              <a:defRPr sz="2000"/>
            </a:lvl2pPr>
            <a:lvl3pPr marL="973138" indent="-176213">
              <a:buClr>
                <a:schemeClr val="accent1"/>
              </a:buClr>
              <a:defRPr sz="1800"/>
            </a:lvl3pPr>
            <a:lvl4pPr marL="1317625" indent="-177800">
              <a:buClr>
                <a:schemeClr val="accent1"/>
              </a:buClr>
              <a:defRPr sz="1600"/>
            </a:lvl4pPr>
            <a:lvl5pPr marL="1662113" indent="-177800">
              <a:buClr>
                <a:schemeClr val="accent1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486697" y="4720220"/>
            <a:ext cx="4198374" cy="206752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2"/>
              </a:buClr>
              <a:buSzPct val="100000"/>
              <a:defRPr sz="2400"/>
            </a:lvl1pPr>
            <a:lvl2pPr marL="628650" indent="-225425">
              <a:buClr>
                <a:schemeClr val="accent2"/>
              </a:buClr>
              <a:defRPr sz="2000"/>
            </a:lvl2pPr>
            <a:lvl3pPr marL="973138" indent="-176213">
              <a:buClr>
                <a:schemeClr val="accent2"/>
              </a:buClr>
              <a:defRPr sz="1800"/>
            </a:lvl3pPr>
            <a:lvl4pPr marL="1317625" indent="-177800">
              <a:buClr>
                <a:schemeClr val="accent2"/>
              </a:buClr>
              <a:defRPr sz="1600"/>
            </a:lvl4pPr>
            <a:lvl5pPr marL="1662113" indent="-177800">
              <a:buClr>
                <a:schemeClr val="accent2"/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1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161935" y="4721620"/>
            <a:ext cx="4198374" cy="206752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bg2">
                  <a:lumMod val="75000"/>
                </a:schemeClr>
              </a:buClr>
              <a:buSzPct val="100000"/>
              <a:defRPr sz="2400"/>
            </a:lvl1pPr>
            <a:lvl2pPr marL="628650" indent="-225425">
              <a:buClr>
                <a:schemeClr val="bg2">
                  <a:lumMod val="75000"/>
                </a:schemeClr>
              </a:buClr>
              <a:defRPr sz="2000"/>
            </a:lvl2pPr>
            <a:lvl3pPr marL="973138" indent="-176213">
              <a:buClr>
                <a:schemeClr val="bg2">
                  <a:lumMod val="75000"/>
                </a:schemeClr>
              </a:buClr>
              <a:defRPr sz="1800"/>
            </a:lvl3pPr>
            <a:lvl4pPr marL="1317625" indent="-177800">
              <a:buClr>
                <a:schemeClr val="bg2">
                  <a:lumMod val="75000"/>
                </a:schemeClr>
              </a:buClr>
              <a:defRPr sz="1600"/>
            </a:lvl4pPr>
            <a:lvl5pPr marL="1662113" indent="-177800">
              <a:buClr>
                <a:schemeClr val="bg2">
                  <a:lumMod val="75000"/>
                </a:schemeClr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auto">
          <a:xfrm>
            <a:off x="515978" y="1022348"/>
            <a:ext cx="438621" cy="452747"/>
          </a:xfrm>
          <a:custGeom>
            <a:avLst/>
            <a:gdLst/>
            <a:ahLst/>
            <a:cxnLst>
              <a:cxn ang="0">
                <a:pos x="340" y="0"/>
              </a:cxn>
              <a:cxn ang="0">
                <a:pos x="278" y="6"/>
              </a:cxn>
              <a:cxn ang="0">
                <a:pos x="218" y="22"/>
              </a:cxn>
              <a:cxn ang="0">
                <a:pos x="164" y="48"/>
              </a:cxn>
              <a:cxn ang="0">
                <a:pos x="116" y="84"/>
              </a:cxn>
              <a:cxn ang="0">
                <a:pos x="74" y="126"/>
              </a:cxn>
              <a:cxn ang="0">
                <a:pos x="40" y="176"/>
              </a:cxn>
              <a:cxn ang="0">
                <a:pos x="14" y="230"/>
              </a:cxn>
              <a:cxn ang="0">
                <a:pos x="0" y="290"/>
              </a:cxn>
              <a:cxn ang="0">
                <a:pos x="286" y="206"/>
              </a:cxn>
              <a:cxn ang="0">
                <a:pos x="278" y="196"/>
              </a:cxn>
              <a:cxn ang="0">
                <a:pos x="270" y="176"/>
              </a:cxn>
              <a:cxn ang="0">
                <a:pos x="270" y="156"/>
              </a:cxn>
              <a:cxn ang="0">
                <a:pos x="278" y="136"/>
              </a:cxn>
              <a:cxn ang="0">
                <a:pos x="286" y="126"/>
              </a:cxn>
              <a:cxn ang="0">
                <a:pos x="304" y="114"/>
              </a:cxn>
              <a:cxn ang="0">
                <a:pos x="326" y="110"/>
              </a:cxn>
              <a:cxn ang="0">
                <a:pos x="346" y="114"/>
              </a:cxn>
              <a:cxn ang="0">
                <a:pos x="364" y="126"/>
              </a:cxn>
              <a:cxn ang="0">
                <a:pos x="544" y="306"/>
              </a:cxn>
              <a:cxn ang="0">
                <a:pos x="556" y="324"/>
              </a:cxn>
              <a:cxn ang="0">
                <a:pos x="560" y="346"/>
              </a:cxn>
              <a:cxn ang="0">
                <a:pos x="556" y="366"/>
              </a:cxn>
              <a:cxn ang="0">
                <a:pos x="544" y="386"/>
              </a:cxn>
              <a:cxn ang="0">
                <a:pos x="364" y="564"/>
              </a:cxn>
              <a:cxn ang="0">
                <a:pos x="346" y="576"/>
              </a:cxn>
              <a:cxn ang="0">
                <a:pos x="326" y="580"/>
              </a:cxn>
              <a:cxn ang="0">
                <a:pos x="304" y="576"/>
              </a:cxn>
              <a:cxn ang="0">
                <a:pos x="286" y="564"/>
              </a:cxn>
              <a:cxn ang="0">
                <a:pos x="278" y="556"/>
              </a:cxn>
              <a:cxn ang="0">
                <a:pos x="270" y="536"/>
              </a:cxn>
              <a:cxn ang="0">
                <a:pos x="270" y="514"/>
              </a:cxn>
              <a:cxn ang="0">
                <a:pos x="278" y="494"/>
              </a:cxn>
              <a:cxn ang="0">
                <a:pos x="370" y="402"/>
              </a:cxn>
              <a:cxn ang="0">
                <a:pos x="0" y="402"/>
              </a:cxn>
              <a:cxn ang="0">
                <a:pos x="14" y="462"/>
              </a:cxn>
              <a:cxn ang="0">
                <a:pos x="40" y="516"/>
              </a:cxn>
              <a:cxn ang="0">
                <a:pos x="74" y="566"/>
              </a:cxn>
              <a:cxn ang="0">
                <a:pos x="116" y="608"/>
              </a:cxn>
              <a:cxn ang="0">
                <a:pos x="164" y="644"/>
              </a:cxn>
              <a:cxn ang="0">
                <a:pos x="218" y="670"/>
              </a:cxn>
              <a:cxn ang="0">
                <a:pos x="278" y="686"/>
              </a:cxn>
              <a:cxn ang="0">
                <a:pos x="340" y="692"/>
              </a:cxn>
              <a:cxn ang="0">
                <a:pos x="376" y="690"/>
              </a:cxn>
              <a:cxn ang="0">
                <a:pos x="444" y="676"/>
              </a:cxn>
              <a:cxn ang="0">
                <a:pos x="506" y="650"/>
              </a:cxn>
              <a:cxn ang="0">
                <a:pos x="560" y="612"/>
              </a:cxn>
              <a:cxn ang="0">
                <a:pos x="608" y="566"/>
              </a:cxn>
              <a:cxn ang="0">
                <a:pos x="644" y="510"/>
              </a:cxn>
              <a:cxn ang="0">
                <a:pos x="672" y="448"/>
              </a:cxn>
              <a:cxn ang="0">
                <a:pos x="684" y="382"/>
              </a:cxn>
              <a:cxn ang="0">
                <a:pos x="686" y="346"/>
              </a:cxn>
              <a:cxn ang="0">
                <a:pos x="680" y="276"/>
              </a:cxn>
              <a:cxn ang="0">
                <a:pos x="660" y="212"/>
              </a:cxn>
              <a:cxn ang="0">
                <a:pos x="628" y="152"/>
              </a:cxn>
              <a:cxn ang="0">
                <a:pos x="586" y="102"/>
              </a:cxn>
              <a:cxn ang="0">
                <a:pos x="534" y="60"/>
              </a:cxn>
              <a:cxn ang="0">
                <a:pos x="476" y="28"/>
              </a:cxn>
              <a:cxn ang="0">
                <a:pos x="410" y="8"/>
              </a:cxn>
              <a:cxn ang="0">
                <a:pos x="340" y="0"/>
              </a:cxn>
            </a:cxnLst>
            <a:rect l="0" t="0" r="r" b="b"/>
            <a:pathLst>
              <a:path w="686" h="692">
                <a:moveTo>
                  <a:pt x="340" y="0"/>
                </a:moveTo>
                <a:lnTo>
                  <a:pt x="340" y="0"/>
                </a:lnTo>
                <a:lnTo>
                  <a:pt x="310" y="2"/>
                </a:lnTo>
                <a:lnTo>
                  <a:pt x="278" y="6"/>
                </a:lnTo>
                <a:lnTo>
                  <a:pt x="248" y="12"/>
                </a:lnTo>
                <a:lnTo>
                  <a:pt x="218" y="22"/>
                </a:lnTo>
                <a:lnTo>
                  <a:pt x="190" y="34"/>
                </a:lnTo>
                <a:lnTo>
                  <a:pt x="164" y="48"/>
                </a:lnTo>
                <a:lnTo>
                  <a:pt x="140" y="64"/>
                </a:lnTo>
                <a:lnTo>
                  <a:pt x="116" y="84"/>
                </a:lnTo>
                <a:lnTo>
                  <a:pt x="94" y="104"/>
                </a:lnTo>
                <a:lnTo>
                  <a:pt x="74" y="126"/>
                </a:lnTo>
                <a:lnTo>
                  <a:pt x="56" y="150"/>
                </a:lnTo>
                <a:lnTo>
                  <a:pt x="40" y="176"/>
                </a:lnTo>
                <a:lnTo>
                  <a:pt x="26" y="202"/>
                </a:lnTo>
                <a:lnTo>
                  <a:pt x="14" y="230"/>
                </a:lnTo>
                <a:lnTo>
                  <a:pt x="6" y="260"/>
                </a:lnTo>
                <a:lnTo>
                  <a:pt x="0" y="290"/>
                </a:lnTo>
                <a:lnTo>
                  <a:pt x="370" y="290"/>
                </a:lnTo>
                <a:lnTo>
                  <a:pt x="286" y="206"/>
                </a:lnTo>
                <a:lnTo>
                  <a:pt x="286" y="206"/>
                </a:lnTo>
                <a:lnTo>
                  <a:pt x="278" y="196"/>
                </a:lnTo>
                <a:lnTo>
                  <a:pt x="274" y="188"/>
                </a:lnTo>
                <a:lnTo>
                  <a:pt x="270" y="176"/>
                </a:lnTo>
                <a:lnTo>
                  <a:pt x="270" y="166"/>
                </a:lnTo>
                <a:lnTo>
                  <a:pt x="270" y="156"/>
                </a:lnTo>
                <a:lnTo>
                  <a:pt x="274" y="146"/>
                </a:lnTo>
                <a:lnTo>
                  <a:pt x="278" y="136"/>
                </a:lnTo>
                <a:lnTo>
                  <a:pt x="286" y="126"/>
                </a:lnTo>
                <a:lnTo>
                  <a:pt x="286" y="126"/>
                </a:lnTo>
                <a:lnTo>
                  <a:pt x="294" y="120"/>
                </a:lnTo>
                <a:lnTo>
                  <a:pt x="304" y="114"/>
                </a:lnTo>
                <a:lnTo>
                  <a:pt x="314" y="112"/>
                </a:lnTo>
                <a:lnTo>
                  <a:pt x="326" y="110"/>
                </a:lnTo>
                <a:lnTo>
                  <a:pt x="336" y="112"/>
                </a:lnTo>
                <a:lnTo>
                  <a:pt x="346" y="114"/>
                </a:lnTo>
                <a:lnTo>
                  <a:pt x="356" y="120"/>
                </a:lnTo>
                <a:lnTo>
                  <a:pt x="364" y="126"/>
                </a:lnTo>
                <a:lnTo>
                  <a:pt x="544" y="306"/>
                </a:lnTo>
                <a:lnTo>
                  <a:pt x="544" y="306"/>
                </a:lnTo>
                <a:lnTo>
                  <a:pt x="552" y="316"/>
                </a:lnTo>
                <a:lnTo>
                  <a:pt x="556" y="324"/>
                </a:lnTo>
                <a:lnTo>
                  <a:pt x="560" y="336"/>
                </a:lnTo>
                <a:lnTo>
                  <a:pt x="560" y="346"/>
                </a:lnTo>
                <a:lnTo>
                  <a:pt x="560" y="356"/>
                </a:lnTo>
                <a:lnTo>
                  <a:pt x="556" y="366"/>
                </a:lnTo>
                <a:lnTo>
                  <a:pt x="552" y="376"/>
                </a:lnTo>
                <a:lnTo>
                  <a:pt x="544" y="386"/>
                </a:lnTo>
                <a:lnTo>
                  <a:pt x="364" y="564"/>
                </a:lnTo>
                <a:lnTo>
                  <a:pt x="364" y="564"/>
                </a:lnTo>
                <a:lnTo>
                  <a:pt x="356" y="572"/>
                </a:lnTo>
                <a:lnTo>
                  <a:pt x="346" y="576"/>
                </a:lnTo>
                <a:lnTo>
                  <a:pt x="336" y="580"/>
                </a:lnTo>
                <a:lnTo>
                  <a:pt x="326" y="580"/>
                </a:lnTo>
                <a:lnTo>
                  <a:pt x="314" y="580"/>
                </a:lnTo>
                <a:lnTo>
                  <a:pt x="304" y="576"/>
                </a:lnTo>
                <a:lnTo>
                  <a:pt x="294" y="572"/>
                </a:lnTo>
                <a:lnTo>
                  <a:pt x="286" y="564"/>
                </a:lnTo>
                <a:lnTo>
                  <a:pt x="286" y="564"/>
                </a:lnTo>
                <a:lnTo>
                  <a:pt x="278" y="556"/>
                </a:lnTo>
                <a:lnTo>
                  <a:pt x="274" y="546"/>
                </a:lnTo>
                <a:lnTo>
                  <a:pt x="270" y="536"/>
                </a:lnTo>
                <a:lnTo>
                  <a:pt x="270" y="526"/>
                </a:lnTo>
                <a:lnTo>
                  <a:pt x="270" y="514"/>
                </a:lnTo>
                <a:lnTo>
                  <a:pt x="274" y="504"/>
                </a:lnTo>
                <a:lnTo>
                  <a:pt x="278" y="494"/>
                </a:lnTo>
                <a:lnTo>
                  <a:pt x="286" y="486"/>
                </a:lnTo>
                <a:lnTo>
                  <a:pt x="370" y="402"/>
                </a:lnTo>
                <a:lnTo>
                  <a:pt x="0" y="402"/>
                </a:lnTo>
                <a:lnTo>
                  <a:pt x="0" y="402"/>
                </a:lnTo>
                <a:lnTo>
                  <a:pt x="6" y="432"/>
                </a:lnTo>
                <a:lnTo>
                  <a:pt x="14" y="462"/>
                </a:lnTo>
                <a:lnTo>
                  <a:pt x="26" y="490"/>
                </a:lnTo>
                <a:lnTo>
                  <a:pt x="40" y="516"/>
                </a:lnTo>
                <a:lnTo>
                  <a:pt x="56" y="542"/>
                </a:lnTo>
                <a:lnTo>
                  <a:pt x="74" y="566"/>
                </a:lnTo>
                <a:lnTo>
                  <a:pt x="94" y="588"/>
                </a:lnTo>
                <a:lnTo>
                  <a:pt x="116" y="608"/>
                </a:lnTo>
                <a:lnTo>
                  <a:pt x="140" y="626"/>
                </a:lnTo>
                <a:lnTo>
                  <a:pt x="164" y="644"/>
                </a:lnTo>
                <a:lnTo>
                  <a:pt x="190" y="658"/>
                </a:lnTo>
                <a:lnTo>
                  <a:pt x="218" y="670"/>
                </a:lnTo>
                <a:lnTo>
                  <a:pt x="248" y="678"/>
                </a:lnTo>
                <a:lnTo>
                  <a:pt x="278" y="686"/>
                </a:lnTo>
                <a:lnTo>
                  <a:pt x="310" y="690"/>
                </a:lnTo>
                <a:lnTo>
                  <a:pt x="340" y="692"/>
                </a:lnTo>
                <a:lnTo>
                  <a:pt x="340" y="692"/>
                </a:lnTo>
                <a:lnTo>
                  <a:pt x="376" y="690"/>
                </a:lnTo>
                <a:lnTo>
                  <a:pt x="410" y="684"/>
                </a:lnTo>
                <a:lnTo>
                  <a:pt x="444" y="676"/>
                </a:lnTo>
                <a:lnTo>
                  <a:pt x="476" y="664"/>
                </a:lnTo>
                <a:lnTo>
                  <a:pt x="506" y="650"/>
                </a:lnTo>
                <a:lnTo>
                  <a:pt x="534" y="632"/>
                </a:lnTo>
                <a:lnTo>
                  <a:pt x="560" y="612"/>
                </a:lnTo>
                <a:lnTo>
                  <a:pt x="586" y="590"/>
                </a:lnTo>
                <a:lnTo>
                  <a:pt x="608" y="566"/>
                </a:lnTo>
                <a:lnTo>
                  <a:pt x="628" y="540"/>
                </a:lnTo>
                <a:lnTo>
                  <a:pt x="644" y="510"/>
                </a:lnTo>
                <a:lnTo>
                  <a:pt x="660" y="480"/>
                </a:lnTo>
                <a:lnTo>
                  <a:pt x="672" y="448"/>
                </a:lnTo>
                <a:lnTo>
                  <a:pt x="680" y="416"/>
                </a:lnTo>
                <a:lnTo>
                  <a:pt x="684" y="382"/>
                </a:lnTo>
                <a:lnTo>
                  <a:pt x="686" y="346"/>
                </a:lnTo>
                <a:lnTo>
                  <a:pt x="686" y="346"/>
                </a:lnTo>
                <a:lnTo>
                  <a:pt x="684" y="310"/>
                </a:lnTo>
                <a:lnTo>
                  <a:pt x="680" y="276"/>
                </a:lnTo>
                <a:lnTo>
                  <a:pt x="672" y="242"/>
                </a:lnTo>
                <a:lnTo>
                  <a:pt x="660" y="212"/>
                </a:lnTo>
                <a:lnTo>
                  <a:pt x="644" y="180"/>
                </a:lnTo>
                <a:lnTo>
                  <a:pt x="628" y="152"/>
                </a:lnTo>
                <a:lnTo>
                  <a:pt x="608" y="126"/>
                </a:lnTo>
                <a:lnTo>
                  <a:pt x="586" y="102"/>
                </a:lnTo>
                <a:lnTo>
                  <a:pt x="560" y="78"/>
                </a:lnTo>
                <a:lnTo>
                  <a:pt x="534" y="60"/>
                </a:lnTo>
                <a:lnTo>
                  <a:pt x="506" y="42"/>
                </a:lnTo>
                <a:lnTo>
                  <a:pt x="476" y="28"/>
                </a:lnTo>
                <a:lnTo>
                  <a:pt x="444" y="16"/>
                </a:lnTo>
                <a:lnTo>
                  <a:pt x="410" y="8"/>
                </a:lnTo>
                <a:lnTo>
                  <a:pt x="376" y="2"/>
                </a:lnTo>
                <a:lnTo>
                  <a:pt x="34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auto">
          <a:xfrm>
            <a:off x="5171552" y="1017432"/>
            <a:ext cx="438621" cy="452747"/>
          </a:xfrm>
          <a:custGeom>
            <a:avLst/>
            <a:gdLst/>
            <a:ahLst/>
            <a:cxnLst>
              <a:cxn ang="0">
                <a:pos x="340" y="0"/>
              </a:cxn>
              <a:cxn ang="0">
                <a:pos x="278" y="6"/>
              </a:cxn>
              <a:cxn ang="0">
                <a:pos x="218" y="22"/>
              </a:cxn>
              <a:cxn ang="0">
                <a:pos x="164" y="48"/>
              </a:cxn>
              <a:cxn ang="0">
                <a:pos x="116" y="84"/>
              </a:cxn>
              <a:cxn ang="0">
                <a:pos x="74" y="126"/>
              </a:cxn>
              <a:cxn ang="0">
                <a:pos x="40" y="176"/>
              </a:cxn>
              <a:cxn ang="0">
                <a:pos x="14" y="230"/>
              </a:cxn>
              <a:cxn ang="0">
                <a:pos x="0" y="290"/>
              </a:cxn>
              <a:cxn ang="0">
                <a:pos x="286" y="206"/>
              </a:cxn>
              <a:cxn ang="0">
                <a:pos x="278" y="196"/>
              </a:cxn>
              <a:cxn ang="0">
                <a:pos x="270" y="176"/>
              </a:cxn>
              <a:cxn ang="0">
                <a:pos x="270" y="156"/>
              </a:cxn>
              <a:cxn ang="0">
                <a:pos x="278" y="136"/>
              </a:cxn>
              <a:cxn ang="0">
                <a:pos x="286" y="126"/>
              </a:cxn>
              <a:cxn ang="0">
                <a:pos x="304" y="114"/>
              </a:cxn>
              <a:cxn ang="0">
                <a:pos x="326" y="110"/>
              </a:cxn>
              <a:cxn ang="0">
                <a:pos x="346" y="114"/>
              </a:cxn>
              <a:cxn ang="0">
                <a:pos x="364" y="126"/>
              </a:cxn>
              <a:cxn ang="0">
                <a:pos x="544" y="306"/>
              </a:cxn>
              <a:cxn ang="0">
                <a:pos x="556" y="324"/>
              </a:cxn>
              <a:cxn ang="0">
                <a:pos x="560" y="346"/>
              </a:cxn>
              <a:cxn ang="0">
                <a:pos x="556" y="366"/>
              </a:cxn>
              <a:cxn ang="0">
                <a:pos x="544" y="386"/>
              </a:cxn>
              <a:cxn ang="0">
                <a:pos x="364" y="564"/>
              </a:cxn>
              <a:cxn ang="0">
                <a:pos x="346" y="576"/>
              </a:cxn>
              <a:cxn ang="0">
                <a:pos x="326" y="580"/>
              </a:cxn>
              <a:cxn ang="0">
                <a:pos x="304" y="576"/>
              </a:cxn>
              <a:cxn ang="0">
                <a:pos x="286" y="564"/>
              </a:cxn>
              <a:cxn ang="0">
                <a:pos x="278" y="556"/>
              </a:cxn>
              <a:cxn ang="0">
                <a:pos x="270" y="536"/>
              </a:cxn>
              <a:cxn ang="0">
                <a:pos x="270" y="514"/>
              </a:cxn>
              <a:cxn ang="0">
                <a:pos x="278" y="494"/>
              </a:cxn>
              <a:cxn ang="0">
                <a:pos x="370" y="402"/>
              </a:cxn>
              <a:cxn ang="0">
                <a:pos x="0" y="402"/>
              </a:cxn>
              <a:cxn ang="0">
                <a:pos x="14" y="462"/>
              </a:cxn>
              <a:cxn ang="0">
                <a:pos x="40" y="516"/>
              </a:cxn>
              <a:cxn ang="0">
                <a:pos x="74" y="566"/>
              </a:cxn>
              <a:cxn ang="0">
                <a:pos x="116" y="608"/>
              </a:cxn>
              <a:cxn ang="0">
                <a:pos x="164" y="644"/>
              </a:cxn>
              <a:cxn ang="0">
                <a:pos x="218" y="670"/>
              </a:cxn>
              <a:cxn ang="0">
                <a:pos x="278" y="686"/>
              </a:cxn>
              <a:cxn ang="0">
                <a:pos x="340" y="692"/>
              </a:cxn>
              <a:cxn ang="0">
                <a:pos x="376" y="690"/>
              </a:cxn>
              <a:cxn ang="0">
                <a:pos x="444" y="676"/>
              </a:cxn>
              <a:cxn ang="0">
                <a:pos x="506" y="650"/>
              </a:cxn>
              <a:cxn ang="0">
                <a:pos x="560" y="612"/>
              </a:cxn>
              <a:cxn ang="0">
                <a:pos x="608" y="566"/>
              </a:cxn>
              <a:cxn ang="0">
                <a:pos x="644" y="510"/>
              </a:cxn>
              <a:cxn ang="0">
                <a:pos x="672" y="448"/>
              </a:cxn>
              <a:cxn ang="0">
                <a:pos x="684" y="382"/>
              </a:cxn>
              <a:cxn ang="0">
                <a:pos x="686" y="346"/>
              </a:cxn>
              <a:cxn ang="0">
                <a:pos x="680" y="276"/>
              </a:cxn>
              <a:cxn ang="0">
                <a:pos x="660" y="212"/>
              </a:cxn>
              <a:cxn ang="0">
                <a:pos x="628" y="152"/>
              </a:cxn>
              <a:cxn ang="0">
                <a:pos x="586" y="102"/>
              </a:cxn>
              <a:cxn ang="0">
                <a:pos x="534" y="60"/>
              </a:cxn>
              <a:cxn ang="0">
                <a:pos x="476" y="28"/>
              </a:cxn>
              <a:cxn ang="0">
                <a:pos x="410" y="8"/>
              </a:cxn>
              <a:cxn ang="0">
                <a:pos x="340" y="0"/>
              </a:cxn>
            </a:cxnLst>
            <a:rect l="0" t="0" r="r" b="b"/>
            <a:pathLst>
              <a:path w="686" h="692">
                <a:moveTo>
                  <a:pt x="340" y="0"/>
                </a:moveTo>
                <a:lnTo>
                  <a:pt x="340" y="0"/>
                </a:lnTo>
                <a:lnTo>
                  <a:pt x="310" y="2"/>
                </a:lnTo>
                <a:lnTo>
                  <a:pt x="278" y="6"/>
                </a:lnTo>
                <a:lnTo>
                  <a:pt x="248" y="12"/>
                </a:lnTo>
                <a:lnTo>
                  <a:pt x="218" y="22"/>
                </a:lnTo>
                <a:lnTo>
                  <a:pt x="190" y="34"/>
                </a:lnTo>
                <a:lnTo>
                  <a:pt x="164" y="48"/>
                </a:lnTo>
                <a:lnTo>
                  <a:pt x="140" y="64"/>
                </a:lnTo>
                <a:lnTo>
                  <a:pt x="116" y="84"/>
                </a:lnTo>
                <a:lnTo>
                  <a:pt x="94" y="104"/>
                </a:lnTo>
                <a:lnTo>
                  <a:pt x="74" y="126"/>
                </a:lnTo>
                <a:lnTo>
                  <a:pt x="56" y="150"/>
                </a:lnTo>
                <a:lnTo>
                  <a:pt x="40" y="176"/>
                </a:lnTo>
                <a:lnTo>
                  <a:pt x="26" y="202"/>
                </a:lnTo>
                <a:lnTo>
                  <a:pt x="14" y="230"/>
                </a:lnTo>
                <a:lnTo>
                  <a:pt x="6" y="260"/>
                </a:lnTo>
                <a:lnTo>
                  <a:pt x="0" y="290"/>
                </a:lnTo>
                <a:lnTo>
                  <a:pt x="370" y="290"/>
                </a:lnTo>
                <a:lnTo>
                  <a:pt x="286" y="206"/>
                </a:lnTo>
                <a:lnTo>
                  <a:pt x="286" y="206"/>
                </a:lnTo>
                <a:lnTo>
                  <a:pt x="278" y="196"/>
                </a:lnTo>
                <a:lnTo>
                  <a:pt x="274" y="188"/>
                </a:lnTo>
                <a:lnTo>
                  <a:pt x="270" y="176"/>
                </a:lnTo>
                <a:lnTo>
                  <a:pt x="270" y="166"/>
                </a:lnTo>
                <a:lnTo>
                  <a:pt x="270" y="156"/>
                </a:lnTo>
                <a:lnTo>
                  <a:pt x="274" y="146"/>
                </a:lnTo>
                <a:lnTo>
                  <a:pt x="278" y="136"/>
                </a:lnTo>
                <a:lnTo>
                  <a:pt x="286" y="126"/>
                </a:lnTo>
                <a:lnTo>
                  <a:pt x="286" y="126"/>
                </a:lnTo>
                <a:lnTo>
                  <a:pt x="294" y="120"/>
                </a:lnTo>
                <a:lnTo>
                  <a:pt x="304" y="114"/>
                </a:lnTo>
                <a:lnTo>
                  <a:pt x="314" y="112"/>
                </a:lnTo>
                <a:lnTo>
                  <a:pt x="326" y="110"/>
                </a:lnTo>
                <a:lnTo>
                  <a:pt x="336" y="112"/>
                </a:lnTo>
                <a:lnTo>
                  <a:pt x="346" y="114"/>
                </a:lnTo>
                <a:lnTo>
                  <a:pt x="356" y="120"/>
                </a:lnTo>
                <a:lnTo>
                  <a:pt x="364" y="126"/>
                </a:lnTo>
                <a:lnTo>
                  <a:pt x="544" y="306"/>
                </a:lnTo>
                <a:lnTo>
                  <a:pt x="544" y="306"/>
                </a:lnTo>
                <a:lnTo>
                  <a:pt x="552" y="316"/>
                </a:lnTo>
                <a:lnTo>
                  <a:pt x="556" y="324"/>
                </a:lnTo>
                <a:lnTo>
                  <a:pt x="560" y="336"/>
                </a:lnTo>
                <a:lnTo>
                  <a:pt x="560" y="346"/>
                </a:lnTo>
                <a:lnTo>
                  <a:pt x="560" y="356"/>
                </a:lnTo>
                <a:lnTo>
                  <a:pt x="556" y="366"/>
                </a:lnTo>
                <a:lnTo>
                  <a:pt x="552" y="376"/>
                </a:lnTo>
                <a:lnTo>
                  <a:pt x="544" y="386"/>
                </a:lnTo>
                <a:lnTo>
                  <a:pt x="364" y="564"/>
                </a:lnTo>
                <a:lnTo>
                  <a:pt x="364" y="564"/>
                </a:lnTo>
                <a:lnTo>
                  <a:pt x="356" y="572"/>
                </a:lnTo>
                <a:lnTo>
                  <a:pt x="346" y="576"/>
                </a:lnTo>
                <a:lnTo>
                  <a:pt x="336" y="580"/>
                </a:lnTo>
                <a:lnTo>
                  <a:pt x="326" y="580"/>
                </a:lnTo>
                <a:lnTo>
                  <a:pt x="314" y="580"/>
                </a:lnTo>
                <a:lnTo>
                  <a:pt x="304" y="576"/>
                </a:lnTo>
                <a:lnTo>
                  <a:pt x="294" y="572"/>
                </a:lnTo>
                <a:lnTo>
                  <a:pt x="286" y="564"/>
                </a:lnTo>
                <a:lnTo>
                  <a:pt x="286" y="564"/>
                </a:lnTo>
                <a:lnTo>
                  <a:pt x="278" y="556"/>
                </a:lnTo>
                <a:lnTo>
                  <a:pt x="274" y="546"/>
                </a:lnTo>
                <a:lnTo>
                  <a:pt x="270" y="536"/>
                </a:lnTo>
                <a:lnTo>
                  <a:pt x="270" y="526"/>
                </a:lnTo>
                <a:lnTo>
                  <a:pt x="270" y="514"/>
                </a:lnTo>
                <a:lnTo>
                  <a:pt x="274" y="504"/>
                </a:lnTo>
                <a:lnTo>
                  <a:pt x="278" y="494"/>
                </a:lnTo>
                <a:lnTo>
                  <a:pt x="286" y="486"/>
                </a:lnTo>
                <a:lnTo>
                  <a:pt x="370" y="402"/>
                </a:lnTo>
                <a:lnTo>
                  <a:pt x="0" y="402"/>
                </a:lnTo>
                <a:lnTo>
                  <a:pt x="0" y="402"/>
                </a:lnTo>
                <a:lnTo>
                  <a:pt x="6" y="432"/>
                </a:lnTo>
                <a:lnTo>
                  <a:pt x="14" y="462"/>
                </a:lnTo>
                <a:lnTo>
                  <a:pt x="26" y="490"/>
                </a:lnTo>
                <a:lnTo>
                  <a:pt x="40" y="516"/>
                </a:lnTo>
                <a:lnTo>
                  <a:pt x="56" y="542"/>
                </a:lnTo>
                <a:lnTo>
                  <a:pt x="74" y="566"/>
                </a:lnTo>
                <a:lnTo>
                  <a:pt x="94" y="588"/>
                </a:lnTo>
                <a:lnTo>
                  <a:pt x="116" y="608"/>
                </a:lnTo>
                <a:lnTo>
                  <a:pt x="140" y="626"/>
                </a:lnTo>
                <a:lnTo>
                  <a:pt x="164" y="644"/>
                </a:lnTo>
                <a:lnTo>
                  <a:pt x="190" y="658"/>
                </a:lnTo>
                <a:lnTo>
                  <a:pt x="218" y="670"/>
                </a:lnTo>
                <a:lnTo>
                  <a:pt x="248" y="678"/>
                </a:lnTo>
                <a:lnTo>
                  <a:pt x="278" y="686"/>
                </a:lnTo>
                <a:lnTo>
                  <a:pt x="310" y="690"/>
                </a:lnTo>
                <a:lnTo>
                  <a:pt x="340" y="692"/>
                </a:lnTo>
                <a:lnTo>
                  <a:pt x="340" y="692"/>
                </a:lnTo>
                <a:lnTo>
                  <a:pt x="376" y="690"/>
                </a:lnTo>
                <a:lnTo>
                  <a:pt x="410" y="684"/>
                </a:lnTo>
                <a:lnTo>
                  <a:pt x="444" y="676"/>
                </a:lnTo>
                <a:lnTo>
                  <a:pt x="476" y="664"/>
                </a:lnTo>
                <a:lnTo>
                  <a:pt x="506" y="650"/>
                </a:lnTo>
                <a:lnTo>
                  <a:pt x="534" y="632"/>
                </a:lnTo>
                <a:lnTo>
                  <a:pt x="560" y="612"/>
                </a:lnTo>
                <a:lnTo>
                  <a:pt x="586" y="590"/>
                </a:lnTo>
                <a:lnTo>
                  <a:pt x="608" y="566"/>
                </a:lnTo>
                <a:lnTo>
                  <a:pt x="628" y="540"/>
                </a:lnTo>
                <a:lnTo>
                  <a:pt x="644" y="510"/>
                </a:lnTo>
                <a:lnTo>
                  <a:pt x="660" y="480"/>
                </a:lnTo>
                <a:lnTo>
                  <a:pt x="672" y="448"/>
                </a:lnTo>
                <a:lnTo>
                  <a:pt x="680" y="416"/>
                </a:lnTo>
                <a:lnTo>
                  <a:pt x="684" y="382"/>
                </a:lnTo>
                <a:lnTo>
                  <a:pt x="686" y="346"/>
                </a:lnTo>
                <a:lnTo>
                  <a:pt x="686" y="346"/>
                </a:lnTo>
                <a:lnTo>
                  <a:pt x="684" y="310"/>
                </a:lnTo>
                <a:lnTo>
                  <a:pt x="680" y="276"/>
                </a:lnTo>
                <a:lnTo>
                  <a:pt x="672" y="242"/>
                </a:lnTo>
                <a:lnTo>
                  <a:pt x="660" y="212"/>
                </a:lnTo>
                <a:lnTo>
                  <a:pt x="644" y="180"/>
                </a:lnTo>
                <a:lnTo>
                  <a:pt x="628" y="152"/>
                </a:lnTo>
                <a:lnTo>
                  <a:pt x="608" y="126"/>
                </a:lnTo>
                <a:lnTo>
                  <a:pt x="586" y="102"/>
                </a:lnTo>
                <a:lnTo>
                  <a:pt x="560" y="78"/>
                </a:lnTo>
                <a:lnTo>
                  <a:pt x="534" y="60"/>
                </a:lnTo>
                <a:lnTo>
                  <a:pt x="506" y="42"/>
                </a:lnTo>
                <a:lnTo>
                  <a:pt x="476" y="28"/>
                </a:lnTo>
                <a:lnTo>
                  <a:pt x="444" y="16"/>
                </a:lnTo>
                <a:lnTo>
                  <a:pt x="410" y="8"/>
                </a:lnTo>
                <a:lnTo>
                  <a:pt x="376" y="2"/>
                </a:lnTo>
                <a:lnTo>
                  <a:pt x="34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auto">
          <a:xfrm>
            <a:off x="515978" y="4099764"/>
            <a:ext cx="438621" cy="452747"/>
          </a:xfrm>
          <a:custGeom>
            <a:avLst/>
            <a:gdLst/>
            <a:ahLst/>
            <a:cxnLst>
              <a:cxn ang="0">
                <a:pos x="340" y="0"/>
              </a:cxn>
              <a:cxn ang="0">
                <a:pos x="278" y="6"/>
              </a:cxn>
              <a:cxn ang="0">
                <a:pos x="218" y="22"/>
              </a:cxn>
              <a:cxn ang="0">
                <a:pos x="164" y="48"/>
              </a:cxn>
              <a:cxn ang="0">
                <a:pos x="116" y="84"/>
              </a:cxn>
              <a:cxn ang="0">
                <a:pos x="74" y="126"/>
              </a:cxn>
              <a:cxn ang="0">
                <a:pos x="40" y="176"/>
              </a:cxn>
              <a:cxn ang="0">
                <a:pos x="14" y="230"/>
              </a:cxn>
              <a:cxn ang="0">
                <a:pos x="0" y="290"/>
              </a:cxn>
              <a:cxn ang="0">
                <a:pos x="286" y="206"/>
              </a:cxn>
              <a:cxn ang="0">
                <a:pos x="278" y="196"/>
              </a:cxn>
              <a:cxn ang="0">
                <a:pos x="270" y="176"/>
              </a:cxn>
              <a:cxn ang="0">
                <a:pos x="270" y="156"/>
              </a:cxn>
              <a:cxn ang="0">
                <a:pos x="278" y="136"/>
              </a:cxn>
              <a:cxn ang="0">
                <a:pos x="286" y="126"/>
              </a:cxn>
              <a:cxn ang="0">
                <a:pos x="304" y="114"/>
              </a:cxn>
              <a:cxn ang="0">
                <a:pos x="326" y="110"/>
              </a:cxn>
              <a:cxn ang="0">
                <a:pos x="346" y="114"/>
              </a:cxn>
              <a:cxn ang="0">
                <a:pos x="364" y="126"/>
              </a:cxn>
              <a:cxn ang="0">
                <a:pos x="544" y="306"/>
              </a:cxn>
              <a:cxn ang="0">
                <a:pos x="556" y="324"/>
              </a:cxn>
              <a:cxn ang="0">
                <a:pos x="560" y="346"/>
              </a:cxn>
              <a:cxn ang="0">
                <a:pos x="556" y="366"/>
              </a:cxn>
              <a:cxn ang="0">
                <a:pos x="544" y="386"/>
              </a:cxn>
              <a:cxn ang="0">
                <a:pos x="364" y="564"/>
              </a:cxn>
              <a:cxn ang="0">
                <a:pos x="346" y="576"/>
              </a:cxn>
              <a:cxn ang="0">
                <a:pos x="326" y="580"/>
              </a:cxn>
              <a:cxn ang="0">
                <a:pos x="304" y="576"/>
              </a:cxn>
              <a:cxn ang="0">
                <a:pos x="286" y="564"/>
              </a:cxn>
              <a:cxn ang="0">
                <a:pos x="278" y="556"/>
              </a:cxn>
              <a:cxn ang="0">
                <a:pos x="270" y="536"/>
              </a:cxn>
              <a:cxn ang="0">
                <a:pos x="270" y="514"/>
              </a:cxn>
              <a:cxn ang="0">
                <a:pos x="278" y="494"/>
              </a:cxn>
              <a:cxn ang="0">
                <a:pos x="370" y="402"/>
              </a:cxn>
              <a:cxn ang="0">
                <a:pos x="0" y="402"/>
              </a:cxn>
              <a:cxn ang="0">
                <a:pos x="14" y="462"/>
              </a:cxn>
              <a:cxn ang="0">
                <a:pos x="40" y="516"/>
              </a:cxn>
              <a:cxn ang="0">
                <a:pos x="74" y="566"/>
              </a:cxn>
              <a:cxn ang="0">
                <a:pos x="116" y="608"/>
              </a:cxn>
              <a:cxn ang="0">
                <a:pos x="164" y="644"/>
              </a:cxn>
              <a:cxn ang="0">
                <a:pos x="218" y="670"/>
              </a:cxn>
              <a:cxn ang="0">
                <a:pos x="278" y="686"/>
              </a:cxn>
              <a:cxn ang="0">
                <a:pos x="340" y="692"/>
              </a:cxn>
              <a:cxn ang="0">
                <a:pos x="376" y="690"/>
              </a:cxn>
              <a:cxn ang="0">
                <a:pos x="444" y="676"/>
              </a:cxn>
              <a:cxn ang="0">
                <a:pos x="506" y="650"/>
              </a:cxn>
              <a:cxn ang="0">
                <a:pos x="560" y="612"/>
              </a:cxn>
              <a:cxn ang="0">
                <a:pos x="608" y="566"/>
              </a:cxn>
              <a:cxn ang="0">
                <a:pos x="644" y="510"/>
              </a:cxn>
              <a:cxn ang="0">
                <a:pos x="672" y="448"/>
              </a:cxn>
              <a:cxn ang="0">
                <a:pos x="684" y="382"/>
              </a:cxn>
              <a:cxn ang="0">
                <a:pos x="686" y="346"/>
              </a:cxn>
              <a:cxn ang="0">
                <a:pos x="680" y="276"/>
              </a:cxn>
              <a:cxn ang="0">
                <a:pos x="660" y="212"/>
              </a:cxn>
              <a:cxn ang="0">
                <a:pos x="628" y="152"/>
              </a:cxn>
              <a:cxn ang="0">
                <a:pos x="586" y="102"/>
              </a:cxn>
              <a:cxn ang="0">
                <a:pos x="534" y="60"/>
              </a:cxn>
              <a:cxn ang="0">
                <a:pos x="476" y="28"/>
              </a:cxn>
              <a:cxn ang="0">
                <a:pos x="410" y="8"/>
              </a:cxn>
              <a:cxn ang="0">
                <a:pos x="340" y="0"/>
              </a:cxn>
            </a:cxnLst>
            <a:rect l="0" t="0" r="r" b="b"/>
            <a:pathLst>
              <a:path w="686" h="692">
                <a:moveTo>
                  <a:pt x="340" y="0"/>
                </a:moveTo>
                <a:lnTo>
                  <a:pt x="340" y="0"/>
                </a:lnTo>
                <a:lnTo>
                  <a:pt x="310" y="2"/>
                </a:lnTo>
                <a:lnTo>
                  <a:pt x="278" y="6"/>
                </a:lnTo>
                <a:lnTo>
                  <a:pt x="248" y="12"/>
                </a:lnTo>
                <a:lnTo>
                  <a:pt x="218" y="22"/>
                </a:lnTo>
                <a:lnTo>
                  <a:pt x="190" y="34"/>
                </a:lnTo>
                <a:lnTo>
                  <a:pt x="164" y="48"/>
                </a:lnTo>
                <a:lnTo>
                  <a:pt x="140" y="64"/>
                </a:lnTo>
                <a:lnTo>
                  <a:pt x="116" y="84"/>
                </a:lnTo>
                <a:lnTo>
                  <a:pt x="94" y="104"/>
                </a:lnTo>
                <a:lnTo>
                  <a:pt x="74" y="126"/>
                </a:lnTo>
                <a:lnTo>
                  <a:pt x="56" y="150"/>
                </a:lnTo>
                <a:lnTo>
                  <a:pt x="40" y="176"/>
                </a:lnTo>
                <a:lnTo>
                  <a:pt x="26" y="202"/>
                </a:lnTo>
                <a:lnTo>
                  <a:pt x="14" y="230"/>
                </a:lnTo>
                <a:lnTo>
                  <a:pt x="6" y="260"/>
                </a:lnTo>
                <a:lnTo>
                  <a:pt x="0" y="290"/>
                </a:lnTo>
                <a:lnTo>
                  <a:pt x="370" y="290"/>
                </a:lnTo>
                <a:lnTo>
                  <a:pt x="286" y="206"/>
                </a:lnTo>
                <a:lnTo>
                  <a:pt x="286" y="206"/>
                </a:lnTo>
                <a:lnTo>
                  <a:pt x="278" y="196"/>
                </a:lnTo>
                <a:lnTo>
                  <a:pt x="274" y="188"/>
                </a:lnTo>
                <a:lnTo>
                  <a:pt x="270" y="176"/>
                </a:lnTo>
                <a:lnTo>
                  <a:pt x="270" y="166"/>
                </a:lnTo>
                <a:lnTo>
                  <a:pt x="270" y="156"/>
                </a:lnTo>
                <a:lnTo>
                  <a:pt x="274" y="146"/>
                </a:lnTo>
                <a:lnTo>
                  <a:pt x="278" y="136"/>
                </a:lnTo>
                <a:lnTo>
                  <a:pt x="286" y="126"/>
                </a:lnTo>
                <a:lnTo>
                  <a:pt x="286" y="126"/>
                </a:lnTo>
                <a:lnTo>
                  <a:pt x="294" y="120"/>
                </a:lnTo>
                <a:lnTo>
                  <a:pt x="304" y="114"/>
                </a:lnTo>
                <a:lnTo>
                  <a:pt x="314" y="112"/>
                </a:lnTo>
                <a:lnTo>
                  <a:pt x="326" y="110"/>
                </a:lnTo>
                <a:lnTo>
                  <a:pt x="336" y="112"/>
                </a:lnTo>
                <a:lnTo>
                  <a:pt x="346" y="114"/>
                </a:lnTo>
                <a:lnTo>
                  <a:pt x="356" y="120"/>
                </a:lnTo>
                <a:lnTo>
                  <a:pt x="364" y="126"/>
                </a:lnTo>
                <a:lnTo>
                  <a:pt x="544" y="306"/>
                </a:lnTo>
                <a:lnTo>
                  <a:pt x="544" y="306"/>
                </a:lnTo>
                <a:lnTo>
                  <a:pt x="552" y="316"/>
                </a:lnTo>
                <a:lnTo>
                  <a:pt x="556" y="324"/>
                </a:lnTo>
                <a:lnTo>
                  <a:pt x="560" y="336"/>
                </a:lnTo>
                <a:lnTo>
                  <a:pt x="560" y="346"/>
                </a:lnTo>
                <a:lnTo>
                  <a:pt x="560" y="356"/>
                </a:lnTo>
                <a:lnTo>
                  <a:pt x="556" y="366"/>
                </a:lnTo>
                <a:lnTo>
                  <a:pt x="552" y="376"/>
                </a:lnTo>
                <a:lnTo>
                  <a:pt x="544" y="386"/>
                </a:lnTo>
                <a:lnTo>
                  <a:pt x="364" y="564"/>
                </a:lnTo>
                <a:lnTo>
                  <a:pt x="364" y="564"/>
                </a:lnTo>
                <a:lnTo>
                  <a:pt x="356" y="572"/>
                </a:lnTo>
                <a:lnTo>
                  <a:pt x="346" y="576"/>
                </a:lnTo>
                <a:lnTo>
                  <a:pt x="336" y="580"/>
                </a:lnTo>
                <a:lnTo>
                  <a:pt x="326" y="580"/>
                </a:lnTo>
                <a:lnTo>
                  <a:pt x="314" y="580"/>
                </a:lnTo>
                <a:lnTo>
                  <a:pt x="304" y="576"/>
                </a:lnTo>
                <a:lnTo>
                  <a:pt x="294" y="572"/>
                </a:lnTo>
                <a:lnTo>
                  <a:pt x="286" y="564"/>
                </a:lnTo>
                <a:lnTo>
                  <a:pt x="286" y="564"/>
                </a:lnTo>
                <a:lnTo>
                  <a:pt x="278" y="556"/>
                </a:lnTo>
                <a:lnTo>
                  <a:pt x="274" y="546"/>
                </a:lnTo>
                <a:lnTo>
                  <a:pt x="270" y="536"/>
                </a:lnTo>
                <a:lnTo>
                  <a:pt x="270" y="526"/>
                </a:lnTo>
                <a:lnTo>
                  <a:pt x="270" y="514"/>
                </a:lnTo>
                <a:lnTo>
                  <a:pt x="274" y="504"/>
                </a:lnTo>
                <a:lnTo>
                  <a:pt x="278" y="494"/>
                </a:lnTo>
                <a:lnTo>
                  <a:pt x="286" y="486"/>
                </a:lnTo>
                <a:lnTo>
                  <a:pt x="370" y="402"/>
                </a:lnTo>
                <a:lnTo>
                  <a:pt x="0" y="402"/>
                </a:lnTo>
                <a:lnTo>
                  <a:pt x="0" y="402"/>
                </a:lnTo>
                <a:lnTo>
                  <a:pt x="6" y="432"/>
                </a:lnTo>
                <a:lnTo>
                  <a:pt x="14" y="462"/>
                </a:lnTo>
                <a:lnTo>
                  <a:pt x="26" y="490"/>
                </a:lnTo>
                <a:lnTo>
                  <a:pt x="40" y="516"/>
                </a:lnTo>
                <a:lnTo>
                  <a:pt x="56" y="542"/>
                </a:lnTo>
                <a:lnTo>
                  <a:pt x="74" y="566"/>
                </a:lnTo>
                <a:lnTo>
                  <a:pt x="94" y="588"/>
                </a:lnTo>
                <a:lnTo>
                  <a:pt x="116" y="608"/>
                </a:lnTo>
                <a:lnTo>
                  <a:pt x="140" y="626"/>
                </a:lnTo>
                <a:lnTo>
                  <a:pt x="164" y="644"/>
                </a:lnTo>
                <a:lnTo>
                  <a:pt x="190" y="658"/>
                </a:lnTo>
                <a:lnTo>
                  <a:pt x="218" y="670"/>
                </a:lnTo>
                <a:lnTo>
                  <a:pt x="248" y="678"/>
                </a:lnTo>
                <a:lnTo>
                  <a:pt x="278" y="686"/>
                </a:lnTo>
                <a:lnTo>
                  <a:pt x="310" y="690"/>
                </a:lnTo>
                <a:lnTo>
                  <a:pt x="340" y="692"/>
                </a:lnTo>
                <a:lnTo>
                  <a:pt x="340" y="692"/>
                </a:lnTo>
                <a:lnTo>
                  <a:pt x="376" y="690"/>
                </a:lnTo>
                <a:lnTo>
                  <a:pt x="410" y="684"/>
                </a:lnTo>
                <a:lnTo>
                  <a:pt x="444" y="676"/>
                </a:lnTo>
                <a:lnTo>
                  <a:pt x="476" y="664"/>
                </a:lnTo>
                <a:lnTo>
                  <a:pt x="506" y="650"/>
                </a:lnTo>
                <a:lnTo>
                  <a:pt x="534" y="632"/>
                </a:lnTo>
                <a:lnTo>
                  <a:pt x="560" y="612"/>
                </a:lnTo>
                <a:lnTo>
                  <a:pt x="586" y="590"/>
                </a:lnTo>
                <a:lnTo>
                  <a:pt x="608" y="566"/>
                </a:lnTo>
                <a:lnTo>
                  <a:pt x="628" y="540"/>
                </a:lnTo>
                <a:lnTo>
                  <a:pt x="644" y="510"/>
                </a:lnTo>
                <a:lnTo>
                  <a:pt x="660" y="480"/>
                </a:lnTo>
                <a:lnTo>
                  <a:pt x="672" y="448"/>
                </a:lnTo>
                <a:lnTo>
                  <a:pt x="680" y="416"/>
                </a:lnTo>
                <a:lnTo>
                  <a:pt x="684" y="382"/>
                </a:lnTo>
                <a:lnTo>
                  <a:pt x="686" y="346"/>
                </a:lnTo>
                <a:lnTo>
                  <a:pt x="686" y="346"/>
                </a:lnTo>
                <a:lnTo>
                  <a:pt x="684" y="310"/>
                </a:lnTo>
                <a:lnTo>
                  <a:pt x="680" y="276"/>
                </a:lnTo>
                <a:lnTo>
                  <a:pt x="672" y="242"/>
                </a:lnTo>
                <a:lnTo>
                  <a:pt x="660" y="212"/>
                </a:lnTo>
                <a:lnTo>
                  <a:pt x="644" y="180"/>
                </a:lnTo>
                <a:lnTo>
                  <a:pt x="628" y="152"/>
                </a:lnTo>
                <a:lnTo>
                  <a:pt x="608" y="126"/>
                </a:lnTo>
                <a:lnTo>
                  <a:pt x="586" y="102"/>
                </a:lnTo>
                <a:lnTo>
                  <a:pt x="560" y="78"/>
                </a:lnTo>
                <a:lnTo>
                  <a:pt x="534" y="60"/>
                </a:lnTo>
                <a:lnTo>
                  <a:pt x="506" y="42"/>
                </a:lnTo>
                <a:lnTo>
                  <a:pt x="476" y="28"/>
                </a:lnTo>
                <a:lnTo>
                  <a:pt x="444" y="16"/>
                </a:lnTo>
                <a:lnTo>
                  <a:pt x="410" y="8"/>
                </a:lnTo>
                <a:lnTo>
                  <a:pt x="376" y="2"/>
                </a:lnTo>
                <a:lnTo>
                  <a:pt x="34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auto">
          <a:xfrm>
            <a:off x="5171552" y="4094848"/>
            <a:ext cx="438621" cy="452747"/>
          </a:xfrm>
          <a:custGeom>
            <a:avLst/>
            <a:gdLst/>
            <a:ahLst/>
            <a:cxnLst>
              <a:cxn ang="0">
                <a:pos x="340" y="0"/>
              </a:cxn>
              <a:cxn ang="0">
                <a:pos x="278" y="6"/>
              </a:cxn>
              <a:cxn ang="0">
                <a:pos x="218" y="22"/>
              </a:cxn>
              <a:cxn ang="0">
                <a:pos x="164" y="48"/>
              </a:cxn>
              <a:cxn ang="0">
                <a:pos x="116" y="84"/>
              </a:cxn>
              <a:cxn ang="0">
                <a:pos x="74" y="126"/>
              </a:cxn>
              <a:cxn ang="0">
                <a:pos x="40" y="176"/>
              </a:cxn>
              <a:cxn ang="0">
                <a:pos x="14" y="230"/>
              </a:cxn>
              <a:cxn ang="0">
                <a:pos x="0" y="290"/>
              </a:cxn>
              <a:cxn ang="0">
                <a:pos x="286" y="206"/>
              </a:cxn>
              <a:cxn ang="0">
                <a:pos x="278" y="196"/>
              </a:cxn>
              <a:cxn ang="0">
                <a:pos x="270" y="176"/>
              </a:cxn>
              <a:cxn ang="0">
                <a:pos x="270" y="156"/>
              </a:cxn>
              <a:cxn ang="0">
                <a:pos x="278" y="136"/>
              </a:cxn>
              <a:cxn ang="0">
                <a:pos x="286" y="126"/>
              </a:cxn>
              <a:cxn ang="0">
                <a:pos x="304" y="114"/>
              </a:cxn>
              <a:cxn ang="0">
                <a:pos x="326" y="110"/>
              </a:cxn>
              <a:cxn ang="0">
                <a:pos x="346" y="114"/>
              </a:cxn>
              <a:cxn ang="0">
                <a:pos x="364" y="126"/>
              </a:cxn>
              <a:cxn ang="0">
                <a:pos x="544" y="306"/>
              </a:cxn>
              <a:cxn ang="0">
                <a:pos x="556" y="324"/>
              </a:cxn>
              <a:cxn ang="0">
                <a:pos x="560" y="346"/>
              </a:cxn>
              <a:cxn ang="0">
                <a:pos x="556" y="366"/>
              </a:cxn>
              <a:cxn ang="0">
                <a:pos x="544" y="386"/>
              </a:cxn>
              <a:cxn ang="0">
                <a:pos x="364" y="564"/>
              </a:cxn>
              <a:cxn ang="0">
                <a:pos x="346" y="576"/>
              </a:cxn>
              <a:cxn ang="0">
                <a:pos x="326" y="580"/>
              </a:cxn>
              <a:cxn ang="0">
                <a:pos x="304" y="576"/>
              </a:cxn>
              <a:cxn ang="0">
                <a:pos x="286" y="564"/>
              </a:cxn>
              <a:cxn ang="0">
                <a:pos x="278" y="556"/>
              </a:cxn>
              <a:cxn ang="0">
                <a:pos x="270" y="536"/>
              </a:cxn>
              <a:cxn ang="0">
                <a:pos x="270" y="514"/>
              </a:cxn>
              <a:cxn ang="0">
                <a:pos x="278" y="494"/>
              </a:cxn>
              <a:cxn ang="0">
                <a:pos x="370" y="402"/>
              </a:cxn>
              <a:cxn ang="0">
                <a:pos x="0" y="402"/>
              </a:cxn>
              <a:cxn ang="0">
                <a:pos x="14" y="462"/>
              </a:cxn>
              <a:cxn ang="0">
                <a:pos x="40" y="516"/>
              </a:cxn>
              <a:cxn ang="0">
                <a:pos x="74" y="566"/>
              </a:cxn>
              <a:cxn ang="0">
                <a:pos x="116" y="608"/>
              </a:cxn>
              <a:cxn ang="0">
                <a:pos x="164" y="644"/>
              </a:cxn>
              <a:cxn ang="0">
                <a:pos x="218" y="670"/>
              </a:cxn>
              <a:cxn ang="0">
                <a:pos x="278" y="686"/>
              </a:cxn>
              <a:cxn ang="0">
                <a:pos x="340" y="692"/>
              </a:cxn>
              <a:cxn ang="0">
                <a:pos x="376" y="690"/>
              </a:cxn>
              <a:cxn ang="0">
                <a:pos x="444" y="676"/>
              </a:cxn>
              <a:cxn ang="0">
                <a:pos x="506" y="650"/>
              </a:cxn>
              <a:cxn ang="0">
                <a:pos x="560" y="612"/>
              </a:cxn>
              <a:cxn ang="0">
                <a:pos x="608" y="566"/>
              </a:cxn>
              <a:cxn ang="0">
                <a:pos x="644" y="510"/>
              </a:cxn>
              <a:cxn ang="0">
                <a:pos x="672" y="448"/>
              </a:cxn>
              <a:cxn ang="0">
                <a:pos x="684" y="382"/>
              </a:cxn>
              <a:cxn ang="0">
                <a:pos x="686" y="346"/>
              </a:cxn>
              <a:cxn ang="0">
                <a:pos x="680" y="276"/>
              </a:cxn>
              <a:cxn ang="0">
                <a:pos x="660" y="212"/>
              </a:cxn>
              <a:cxn ang="0">
                <a:pos x="628" y="152"/>
              </a:cxn>
              <a:cxn ang="0">
                <a:pos x="586" y="102"/>
              </a:cxn>
              <a:cxn ang="0">
                <a:pos x="534" y="60"/>
              </a:cxn>
              <a:cxn ang="0">
                <a:pos x="476" y="28"/>
              </a:cxn>
              <a:cxn ang="0">
                <a:pos x="410" y="8"/>
              </a:cxn>
              <a:cxn ang="0">
                <a:pos x="340" y="0"/>
              </a:cxn>
            </a:cxnLst>
            <a:rect l="0" t="0" r="r" b="b"/>
            <a:pathLst>
              <a:path w="686" h="692">
                <a:moveTo>
                  <a:pt x="340" y="0"/>
                </a:moveTo>
                <a:lnTo>
                  <a:pt x="340" y="0"/>
                </a:lnTo>
                <a:lnTo>
                  <a:pt x="310" y="2"/>
                </a:lnTo>
                <a:lnTo>
                  <a:pt x="278" y="6"/>
                </a:lnTo>
                <a:lnTo>
                  <a:pt x="248" y="12"/>
                </a:lnTo>
                <a:lnTo>
                  <a:pt x="218" y="22"/>
                </a:lnTo>
                <a:lnTo>
                  <a:pt x="190" y="34"/>
                </a:lnTo>
                <a:lnTo>
                  <a:pt x="164" y="48"/>
                </a:lnTo>
                <a:lnTo>
                  <a:pt x="140" y="64"/>
                </a:lnTo>
                <a:lnTo>
                  <a:pt x="116" y="84"/>
                </a:lnTo>
                <a:lnTo>
                  <a:pt x="94" y="104"/>
                </a:lnTo>
                <a:lnTo>
                  <a:pt x="74" y="126"/>
                </a:lnTo>
                <a:lnTo>
                  <a:pt x="56" y="150"/>
                </a:lnTo>
                <a:lnTo>
                  <a:pt x="40" y="176"/>
                </a:lnTo>
                <a:lnTo>
                  <a:pt x="26" y="202"/>
                </a:lnTo>
                <a:lnTo>
                  <a:pt x="14" y="230"/>
                </a:lnTo>
                <a:lnTo>
                  <a:pt x="6" y="260"/>
                </a:lnTo>
                <a:lnTo>
                  <a:pt x="0" y="290"/>
                </a:lnTo>
                <a:lnTo>
                  <a:pt x="370" y="290"/>
                </a:lnTo>
                <a:lnTo>
                  <a:pt x="286" y="206"/>
                </a:lnTo>
                <a:lnTo>
                  <a:pt x="286" y="206"/>
                </a:lnTo>
                <a:lnTo>
                  <a:pt x="278" y="196"/>
                </a:lnTo>
                <a:lnTo>
                  <a:pt x="274" y="188"/>
                </a:lnTo>
                <a:lnTo>
                  <a:pt x="270" y="176"/>
                </a:lnTo>
                <a:lnTo>
                  <a:pt x="270" y="166"/>
                </a:lnTo>
                <a:lnTo>
                  <a:pt x="270" y="156"/>
                </a:lnTo>
                <a:lnTo>
                  <a:pt x="274" y="146"/>
                </a:lnTo>
                <a:lnTo>
                  <a:pt x="278" y="136"/>
                </a:lnTo>
                <a:lnTo>
                  <a:pt x="286" y="126"/>
                </a:lnTo>
                <a:lnTo>
                  <a:pt x="286" y="126"/>
                </a:lnTo>
                <a:lnTo>
                  <a:pt x="294" y="120"/>
                </a:lnTo>
                <a:lnTo>
                  <a:pt x="304" y="114"/>
                </a:lnTo>
                <a:lnTo>
                  <a:pt x="314" y="112"/>
                </a:lnTo>
                <a:lnTo>
                  <a:pt x="326" y="110"/>
                </a:lnTo>
                <a:lnTo>
                  <a:pt x="336" y="112"/>
                </a:lnTo>
                <a:lnTo>
                  <a:pt x="346" y="114"/>
                </a:lnTo>
                <a:lnTo>
                  <a:pt x="356" y="120"/>
                </a:lnTo>
                <a:lnTo>
                  <a:pt x="364" y="126"/>
                </a:lnTo>
                <a:lnTo>
                  <a:pt x="544" y="306"/>
                </a:lnTo>
                <a:lnTo>
                  <a:pt x="544" y="306"/>
                </a:lnTo>
                <a:lnTo>
                  <a:pt x="552" y="316"/>
                </a:lnTo>
                <a:lnTo>
                  <a:pt x="556" y="324"/>
                </a:lnTo>
                <a:lnTo>
                  <a:pt x="560" y="336"/>
                </a:lnTo>
                <a:lnTo>
                  <a:pt x="560" y="346"/>
                </a:lnTo>
                <a:lnTo>
                  <a:pt x="560" y="356"/>
                </a:lnTo>
                <a:lnTo>
                  <a:pt x="556" y="366"/>
                </a:lnTo>
                <a:lnTo>
                  <a:pt x="552" y="376"/>
                </a:lnTo>
                <a:lnTo>
                  <a:pt x="544" y="386"/>
                </a:lnTo>
                <a:lnTo>
                  <a:pt x="364" y="564"/>
                </a:lnTo>
                <a:lnTo>
                  <a:pt x="364" y="564"/>
                </a:lnTo>
                <a:lnTo>
                  <a:pt x="356" y="572"/>
                </a:lnTo>
                <a:lnTo>
                  <a:pt x="346" y="576"/>
                </a:lnTo>
                <a:lnTo>
                  <a:pt x="336" y="580"/>
                </a:lnTo>
                <a:lnTo>
                  <a:pt x="326" y="580"/>
                </a:lnTo>
                <a:lnTo>
                  <a:pt x="314" y="580"/>
                </a:lnTo>
                <a:lnTo>
                  <a:pt x="304" y="576"/>
                </a:lnTo>
                <a:lnTo>
                  <a:pt x="294" y="572"/>
                </a:lnTo>
                <a:lnTo>
                  <a:pt x="286" y="564"/>
                </a:lnTo>
                <a:lnTo>
                  <a:pt x="286" y="564"/>
                </a:lnTo>
                <a:lnTo>
                  <a:pt x="278" y="556"/>
                </a:lnTo>
                <a:lnTo>
                  <a:pt x="274" y="546"/>
                </a:lnTo>
                <a:lnTo>
                  <a:pt x="270" y="536"/>
                </a:lnTo>
                <a:lnTo>
                  <a:pt x="270" y="526"/>
                </a:lnTo>
                <a:lnTo>
                  <a:pt x="270" y="514"/>
                </a:lnTo>
                <a:lnTo>
                  <a:pt x="274" y="504"/>
                </a:lnTo>
                <a:lnTo>
                  <a:pt x="278" y="494"/>
                </a:lnTo>
                <a:lnTo>
                  <a:pt x="286" y="486"/>
                </a:lnTo>
                <a:lnTo>
                  <a:pt x="370" y="402"/>
                </a:lnTo>
                <a:lnTo>
                  <a:pt x="0" y="402"/>
                </a:lnTo>
                <a:lnTo>
                  <a:pt x="0" y="402"/>
                </a:lnTo>
                <a:lnTo>
                  <a:pt x="6" y="432"/>
                </a:lnTo>
                <a:lnTo>
                  <a:pt x="14" y="462"/>
                </a:lnTo>
                <a:lnTo>
                  <a:pt x="26" y="490"/>
                </a:lnTo>
                <a:lnTo>
                  <a:pt x="40" y="516"/>
                </a:lnTo>
                <a:lnTo>
                  <a:pt x="56" y="542"/>
                </a:lnTo>
                <a:lnTo>
                  <a:pt x="74" y="566"/>
                </a:lnTo>
                <a:lnTo>
                  <a:pt x="94" y="588"/>
                </a:lnTo>
                <a:lnTo>
                  <a:pt x="116" y="608"/>
                </a:lnTo>
                <a:lnTo>
                  <a:pt x="140" y="626"/>
                </a:lnTo>
                <a:lnTo>
                  <a:pt x="164" y="644"/>
                </a:lnTo>
                <a:lnTo>
                  <a:pt x="190" y="658"/>
                </a:lnTo>
                <a:lnTo>
                  <a:pt x="218" y="670"/>
                </a:lnTo>
                <a:lnTo>
                  <a:pt x="248" y="678"/>
                </a:lnTo>
                <a:lnTo>
                  <a:pt x="278" y="686"/>
                </a:lnTo>
                <a:lnTo>
                  <a:pt x="310" y="690"/>
                </a:lnTo>
                <a:lnTo>
                  <a:pt x="340" y="692"/>
                </a:lnTo>
                <a:lnTo>
                  <a:pt x="340" y="692"/>
                </a:lnTo>
                <a:lnTo>
                  <a:pt x="376" y="690"/>
                </a:lnTo>
                <a:lnTo>
                  <a:pt x="410" y="684"/>
                </a:lnTo>
                <a:lnTo>
                  <a:pt x="444" y="676"/>
                </a:lnTo>
                <a:lnTo>
                  <a:pt x="476" y="664"/>
                </a:lnTo>
                <a:lnTo>
                  <a:pt x="506" y="650"/>
                </a:lnTo>
                <a:lnTo>
                  <a:pt x="534" y="632"/>
                </a:lnTo>
                <a:lnTo>
                  <a:pt x="560" y="612"/>
                </a:lnTo>
                <a:lnTo>
                  <a:pt x="586" y="590"/>
                </a:lnTo>
                <a:lnTo>
                  <a:pt x="608" y="566"/>
                </a:lnTo>
                <a:lnTo>
                  <a:pt x="628" y="540"/>
                </a:lnTo>
                <a:lnTo>
                  <a:pt x="644" y="510"/>
                </a:lnTo>
                <a:lnTo>
                  <a:pt x="660" y="480"/>
                </a:lnTo>
                <a:lnTo>
                  <a:pt x="672" y="448"/>
                </a:lnTo>
                <a:lnTo>
                  <a:pt x="680" y="416"/>
                </a:lnTo>
                <a:lnTo>
                  <a:pt x="684" y="382"/>
                </a:lnTo>
                <a:lnTo>
                  <a:pt x="686" y="346"/>
                </a:lnTo>
                <a:lnTo>
                  <a:pt x="686" y="346"/>
                </a:lnTo>
                <a:lnTo>
                  <a:pt x="684" y="310"/>
                </a:lnTo>
                <a:lnTo>
                  <a:pt x="680" y="276"/>
                </a:lnTo>
                <a:lnTo>
                  <a:pt x="672" y="242"/>
                </a:lnTo>
                <a:lnTo>
                  <a:pt x="660" y="212"/>
                </a:lnTo>
                <a:lnTo>
                  <a:pt x="644" y="180"/>
                </a:lnTo>
                <a:lnTo>
                  <a:pt x="628" y="152"/>
                </a:lnTo>
                <a:lnTo>
                  <a:pt x="608" y="126"/>
                </a:lnTo>
                <a:lnTo>
                  <a:pt x="586" y="102"/>
                </a:lnTo>
                <a:lnTo>
                  <a:pt x="560" y="78"/>
                </a:lnTo>
                <a:lnTo>
                  <a:pt x="534" y="60"/>
                </a:lnTo>
                <a:lnTo>
                  <a:pt x="506" y="42"/>
                </a:lnTo>
                <a:lnTo>
                  <a:pt x="476" y="28"/>
                </a:lnTo>
                <a:lnTo>
                  <a:pt x="444" y="16"/>
                </a:lnTo>
                <a:lnTo>
                  <a:pt x="410" y="8"/>
                </a:lnTo>
                <a:lnTo>
                  <a:pt x="376" y="2"/>
                </a:lnTo>
                <a:lnTo>
                  <a:pt x="34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829800" cy="75422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92097" y="7214708"/>
            <a:ext cx="653144" cy="30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indent="-228600" algn="ctr" defTabSz="99276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itchFamily="2" charset="2"/>
              <a:buNone/>
              <a:tabLst/>
              <a:defRPr/>
            </a:pPr>
            <a:fld id="{E0945A5B-6FD1-4E75-90E0-1022EA54FCBA}" type="slidenum">
              <a:rPr lang="en-US" sz="1100" b="1" smtClean="0"/>
              <a:pPr marL="228600" marR="0" indent="-228600" algn="ctr" defTabSz="992764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  <a:buFont typeface="Wingdings" pitchFamily="2" charset="2"/>
                <a:buNone/>
                <a:tabLst/>
                <a:defRPr/>
              </a:pPr>
              <a:t>‹#›</a:t>
            </a:fld>
            <a:endParaRPr lang="en-US" sz="1100" b="1" dirty="0" smtClean="0"/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Wingdings" pitchFamily="2" charset="2"/>
              <a:buNone/>
            </a:pPr>
            <a:endParaRPr lang="en-US" sz="2400" dirty="0" smtClean="0">
              <a:solidFill>
                <a:srgbClr val="41414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672" y="160543"/>
            <a:ext cx="7863840" cy="989877"/>
          </a:xfrm>
          <a:prstGeom prst="rect">
            <a:avLst/>
          </a:prstGeom>
        </p:spPr>
        <p:txBody>
          <a:bodyPr vert="horz" lIns="99276" tIns="49638" rIns="99276" bIns="49638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3414" y="-2619"/>
            <a:ext cx="9833213" cy="905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11432" y="1"/>
            <a:ext cx="209339" cy="8905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276" tIns="49638" rIns="99276" bIns="49638" rtlCol="0" anchor="ctr"/>
          <a:lstStyle/>
          <a:p>
            <a:pPr algn="ctr"/>
            <a:endParaRPr lang="en-US"/>
          </a:p>
        </p:txBody>
      </p:sp>
      <p:pic>
        <p:nvPicPr>
          <p:cNvPr id="11" name="Picture 10" descr="tx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35206" y="199911"/>
            <a:ext cx="982980" cy="256088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55817" y="7163118"/>
            <a:ext cx="1128238" cy="22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24"/>
          <p:cNvGrpSpPr/>
          <p:nvPr/>
        </p:nvGrpSpPr>
        <p:grpSpPr>
          <a:xfrm>
            <a:off x="82890" y="310761"/>
            <a:ext cx="662335" cy="288278"/>
            <a:chOff x="3291071" y="3222625"/>
            <a:chExt cx="2582679" cy="1098550"/>
          </a:xfrm>
        </p:grpSpPr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4784725" y="3222625"/>
              <a:ext cx="1089025" cy="1098550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278" y="6"/>
                </a:cxn>
                <a:cxn ang="0">
                  <a:pos x="218" y="22"/>
                </a:cxn>
                <a:cxn ang="0">
                  <a:pos x="164" y="48"/>
                </a:cxn>
                <a:cxn ang="0">
                  <a:pos x="116" y="84"/>
                </a:cxn>
                <a:cxn ang="0">
                  <a:pos x="74" y="126"/>
                </a:cxn>
                <a:cxn ang="0">
                  <a:pos x="40" y="176"/>
                </a:cxn>
                <a:cxn ang="0">
                  <a:pos x="14" y="230"/>
                </a:cxn>
                <a:cxn ang="0">
                  <a:pos x="0" y="290"/>
                </a:cxn>
                <a:cxn ang="0">
                  <a:pos x="286" y="206"/>
                </a:cxn>
                <a:cxn ang="0">
                  <a:pos x="278" y="196"/>
                </a:cxn>
                <a:cxn ang="0">
                  <a:pos x="270" y="176"/>
                </a:cxn>
                <a:cxn ang="0">
                  <a:pos x="270" y="156"/>
                </a:cxn>
                <a:cxn ang="0">
                  <a:pos x="278" y="136"/>
                </a:cxn>
                <a:cxn ang="0">
                  <a:pos x="286" y="126"/>
                </a:cxn>
                <a:cxn ang="0">
                  <a:pos x="304" y="114"/>
                </a:cxn>
                <a:cxn ang="0">
                  <a:pos x="326" y="110"/>
                </a:cxn>
                <a:cxn ang="0">
                  <a:pos x="346" y="114"/>
                </a:cxn>
                <a:cxn ang="0">
                  <a:pos x="364" y="126"/>
                </a:cxn>
                <a:cxn ang="0">
                  <a:pos x="544" y="306"/>
                </a:cxn>
                <a:cxn ang="0">
                  <a:pos x="556" y="324"/>
                </a:cxn>
                <a:cxn ang="0">
                  <a:pos x="560" y="346"/>
                </a:cxn>
                <a:cxn ang="0">
                  <a:pos x="556" y="366"/>
                </a:cxn>
                <a:cxn ang="0">
                  <a:pos x="544" y="386"/>
                </a:cxn>
                <a:cxn ang="0">
                  <a:pos x="364" y="564"/>
                </a:cxn>
                <a:cxn ang="0">
                  <a:pos x="346" y="576"/>
                </a:cxn>
                <a:cxn ang="0">
                  <a:pos x="326" y="580"/>
                </a:cxn>
                <a:cxn ang="0">
                  <a:pos x="304" y="576"/>
                </a:cxn>
                <a:cxn ang="0">
                  <a:pos x="286" y="564"/>
                </a:cxn>
                <a:cxn ang="0">
                  <a:pos x="278" y="556"/>
                </a:cxn>
                <a:cxn ang="0">
                  <a:pos x="270" y="536"/>
                </a:cxn>
                <a:cxn ang="0">
                  <a:pos x="270" y="514"/>
                </a:cxn>
                <a:cxn ang="0">
                  <a:pos x="278" y="494"/>
                </a:cxn>
                <a:cxn ang="0">
                  <a:pos x="370" y="402"/>
                </a:cxn>
                <a:cxn ang="0">
                  <a:pos x="0" y="402"/>
                </a:cxn>
                <a:cxn ang="0">
                  <a:pos x="14" y="462"/>
                </a:cxn>
                <a:cxn ang="0">
                  <a:pos x="40" y="516"/>
                </a:cxn>
                <a:cxn ang="0">
                  <a:pos x="74" y="566"/>
                </a:cxn>
                <a:cxn ang="0">
                  <a:pos x="116" y="608"/>
                </a:cxn>
                <a:cxn ang="0">
                  <a:pos x="164" y="644"/>
                </a:cxn>
                <a:cxn ang="0">
                  <a:pos x="218" y="670"/>
                </a:cxn>
                <a:cxn ang="0">
                  <a:pos x="278" y="686"/>
                </a:cxn>
                <a:cxn ang="0">
                  <a:pos x="340" y="692"/>
                </a:cxn>
                <a:cxn ang="0">
                  <a:pos x="376" y="690"/>
                </a:cxn>
                <a:cxn ang="0">
                  <a:pos x="444" y="676"/>
                </a:cxn>
                <a:cxn ang="0">
                  <a:pos x="506" y="650"/>
                </a:cxn>
                <a:cxn ang="0">
                  <a:pos x="560" y="612"/>
                </a:cxn>
                <a:cxn ang="0">
                  <a:pos x="608" y="566"/>
                </a:cxn>
                <a:cxn ang="0">
                  <a:pos x="644" y="510"/>
                </a:cxn>
                <a:cxn ang="0">
                  <a:pos x="672" y="448"/>
                </a:cxn>
                <a:cxn ang="0">
                  <a:pos x="684" y="382"/>
                </a:cxn>
                <a:cxn ang="0">
                  <a:pos x="686" y="346"/>
                </a:cxn>
                <a:cxn ang="0">
                  <a:pos x="680" y="276"/>
                </a:cxn>
                <a:cxn ang="0">
                  <a:pos x="660" y="212"/>
                </a:cxn>
                <a:cxn ang="0">
                  <a:pos x="628" y="152"/>
                </a:cxn>
                <a:cxn ang="0">
                  <a:pos x="586" y="102"/>
                </a:cxn>
                <a:cxn ang="0">
                  <a:pos x="534" y="60"/>
                </a:cxn>
                <a:cxn ang="0">
                  <a:pos x="476" y="28"/>
                </a:cxn>
                <a:cxn ang="0">
                  <a:pos x="410" y="8"/>
                </a:cxn>
                <a:cxn ang="0">
                  <a:pos x="340" y="0"/>
                </a:cxn>
              </a:cxnLst>
              <a:rect l="0" t="0" r="r" b="b"/>
              <a:pathLst>
                <a:path w="686" h="692">
                  <a:moveTo>
                    <a:pt x="340" y="0"/>
                  </a:moveTo>
                  <a:lnTo>
                    <a:pt x="340" y="0"/>
                  </a:lnTo>
                  <a:lnTo>
                    <a:pt x="310" y="2"/>
                  </a:lnTo>
                  <a:lnTo>
                    <a:pt x="278" y="6"/>
                  </a:lnTo>
                  <a:lnTo>
                    <a:pt x="248" y="12"/>
                  </a:lnTo>
                  <a:lnTo>
                    <a:pt x="218" y="22"/>
                  </a:lnTo>
                  <a:lnTo>
                    <a:pt x="190" y="34"/>
                  </a:lnTo>
                  <a:lnTo>
                    <a:pt x="164" y="48"/>
                  </a:lnTo>
                  <a:lnTo>
                    <a:pt x="140" y="64"/>
                  </a:lnTo>
                  <a:lnTo>
                    <a:pt x="116" y="84"/>
                  </a:lnTo>
                  <a:lnTo>
                    <a:pt x="94" y="104"/>
                  </a:lnTo>
                  <a:lnTo>
                    <a:pt x="74" y="126"/>
                  </a:lnTo>
                  <a:lnTo>
                    <a:pt x="56" y="150"/>
                  </a:lnTo>
                  <a:lnTo>
                    <a:pt x="40" y="176"/>
                  </a:lnTo>
                  <a:lnTo>
                    <a:pt x="26" y="202"/>
                  </a:lnTo>
                  <a:lnTo>
                    <a:pt x="14" y="230"/>
                  </a:lnTo>
                  <a:lnTo>
                    <a:pt x="6" y="260"/>
                  </a:lnTo>
                  <a:lnTo>
                    <a:pt x="0" y="290"/>
                  </a:lnTo>
                  <a:lnTo>
                    <a:pt x="370" y="290"/>
                  </a:lnTo>
                  <a:lnTo>
                    <a:pt x="286" y="206"/>
                  </a:lnTo>
                  <a:lnTo>
                    <a:pt x="286" y="206"/>
                  </a:lnTo>
                  <a:lnTo>
                    <a:pt x="278" y="196"/>
                  </a:lnTo>
                  <a:lnTo>
                    <a:pt x="274" y="188"/>
                  </a:lnTo>
                  <a:lnTo>
                    <a:pt x="270" y="176"/>
                  </a:lnTo>
                  <a:lnTo>
                    <a:pt x="270" y="166"/>
                  </a:lnTo>
                  <a:lnTo>
                    <a:pt x="270" y="156"/>
                  </a:lnTo>
                  <a:lnTo>
                    <a:pt x="274" y="146"/>
                  </a:lnTo>
                  <a:lnTo>
                    <a:pt x="278" y="136"/>
                  </a:lnTo>
                  <a:lnTo>
                    <a:pt x="286" y="126"/>
                  </a:lnTo>
                  <a:lnTo>
                    <a:pt x="286" y="126"/>
                  </a:lnTo>
                  <a:lnTo>
                    <a:pt x="294" y="120"/>
                  </a:lnTo>
                  <a:lnTo>
                    <a:pt x="304" y="114"/>
                  </a:lnTo>
                  <a:lnTo>
                    <a:pt x="314" y="112"/>
                  </a:lnTo>
                  <a:lnTo>
                    <a:pt x="326" y="110"/>
                  </a:lnTo>
                  <a:lnTo>
                    <a:pt x="336" y="112"/>
                  </a:lnTo>
                  <a:lnTo>
                    <a:pt x="346" y="114"/>
                  </a:lnTo>
                  <a:lnTo>
                    <a:pt x="356" y="120"/>
                  </a:lnTo>
                  <a:lnTo>
                    <a:pt x="364" y="126"/>
                  </a:lnTo>
                  <a:lnTo>
                    <a:pt x="544" y="306"/>
                  </a:lnTo>
                  <a:lnTo>
                    <a:pt x="544" y="306"/>
                  </a:lnTo>
                  <a:lnTo>
                    <a:pt x="552" y="316"/>
                  </a:lnTo>
                  <a:lnTo>
                    <a:pt x="556" y="324"/>
                  </a:lnTo>
                  <a:lnTo>
                    <a:pt x="560" y="336"/>
                  </a:lnTo>
                  <a:lnTo>
                    <a:pt x="560" y="346"/>
                  </a:lnTo>
                  <a:lnTo>
                    <a:pt x="560" y="356"/>
                  </a:lnTo>
                  <a:lnTo>
                    <a:pt x="556" y="366"/>
                  </a:lnTo>
                  <a:lnTo>
                    <a:pt x="552" y="376"/>
                  </a:lnTo>
                  <a:lnTo>
                    <a:pt x="544" y="386"/>
                  </a:lnTo>
                  <a:lnTo>
                    <a:pt x="364" y="564"/>
                  </a:lnTo>
                  <a:lnTo>
                    <a:pt x="364" y="564"/>
                  </a:lnTo>
                  <a:lnTo>
                    <a:pt x="356" y="572"/>
                  </a:lnTo>
                  <a:lnTo>
                    <a:pt x="346" y="576"/>
                  </a:lnTo>
                  <a:lnTo>
                    <a:pt x="336" y="580"/>
                  </a:lnTo>
                  <a:lnTo>
                    <a:pt x="326" y="580"/>
                  </a:lnTo>
                  <a:lnTo>
                    <a:pt x="314" y="580"/>
                  </a:lnTo>
                  <a:lnTo>
                    <a:pt x="304" y="576"/>
                  </a:lnTo>
                  <a:lnTo>
                    <a:pt x="294" y="572"/>
                  </a:lnTo>
                  <a:lnTo>
                    <a:pt x="286" y="564"/>
                  </a:lnTo>
                  <a:lnTo>
                    <a:pt x="286" y="564"/>
                  </a:lnTo>
                  <a:lnTo>
                    <a:pt x="278" y="556"/>
                  </a:lnTo>
                  <a:lnTo>
                    <a:pt x="274" y="546"/>
                  </a:lnTo>
                  <a:lnTo>
                    <a:pt x="270" y="536"/>
                  </a:lnTo>
                  <a:lnTo>
                    <a:pt x="270" y="526"/>
                  </a:lnTo>
                  <a:lnTo>
                    <a:pt x="270" y="514"/>
                  </a:lnTo>
                  <a:lnTo>
                    <a:pt x="274" y="504"/>
                  </a:lnTo>
                  <a:lnTo>
                    <a:pt x="278" y="494"/>
                  </a:lnTo>
                  <a:lnTo>
                    <a:pt x="286" y="486"/>
                  </a:lnTo>
                  <a:lnTo>
                    <a:pt x="370" y="40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6" y="432"/>
                  </a:lnTo>
                  <a:lnTo>
                    <a:pt x="14" y="462"/>
                  </a:lnTo>
                  <a:lnTo>
                    <a:pt x="26" y="490"/>
                  </a:lnTo>
                  <a:lnTo>
                    <a:pt x="40" y="516"/>
                  </a:lnTo>
                  <a:lnTo>
                    <a:pt x="56" y="542"/>
                  </a:lnTo>
                  <a:lnTo>
                    <a:pt x="74" y="566"/>
                  </a:lnTo>
                  <a:lnTo>
                    <a:pt x="94" y="588"/>
                  </a:lnTo>
                  <a:lnTo>
                    <a:pt x="116" y="608"/>
                  </a:lnTo>
                  <a:lnTo>
                    <a:pt x="140" y="626"/>
                  </a:lnTo>
                  <a:lnTo>
                    <a:pt x="164" y="644"/>
                  </a:lnTo>
                  <a:lnTo>
                    <a:pt x="190" y="658"/>
                  </a:lnTo>
                  <a:lnTo>
                    <a:pt x="218" y="670"/>
                  </a:lnTo>
                  <a:lnTo>
                    <a:pt x="248" y="678"/>
                  </a:lnTo>
                  <a:lnTo>
                    <a:pt x="278" y="686"/>
                  </a:lnTo>
                  <a:lnTo>
                    <a:pt x="310" y="690"/>
                  </a:lnTo>
                  <a:lnTo>
                    <a:pt x="340" y="692"/>
                  </a:lnTo>
                  <a:lnTo>
                    <a:pt x="340" y="692"/>
                  </a:lnTo>
                  <a:lnTo>
                    <a:pt x="376" y="690"/>
                  </a:lnTo>
                  <a:lnTo>
                    <a:pt x="410" y="684"/>
                  </a:lnTo>
                  <a:lnTo>
                    <a:pt x="444" y="676"/>
                  </a:lnTo>
                  <a:lnTo>
                    <a:pt x="476" y="664"/>
                  </a:lnTo>
                  <a:lnTo>
                    <a:pt x="506" y="650"/>
                  </a:lnTo>
                  <a:lnTo>
                    <a:pt x="534" y="632"/>
                  </a:lnTo>
                  <a:lnTo>
                    <a:pt x="560" y="612"/>
                  </a:lnTo>
                  <a:lnTo>
                    <a:pt x="586" y="590"/>
                  </a:lnTo>
                  <a:lnTo>
                    <a:pt x="608" y="566"/>
                  </a:lnTo>
                  <a:lnTo>
                    <a:pt x="628" y="540"/>
                  </a:lnTo>
                  <a:lnTo>
                    <a:pt x="644" y="510"/>
                  </a:lnTo>
                  <a:lnTo>
                    <a:pt x="660" y="480"/>
                  </a:lnTo>
                  <a:lnTo>
                    <a:pt x="672" y="448"/>
                  </a:lnTo>
                  <a:lnTo>
                    <a:pt x="680" y="416"/>
                  </a:lnTo>
                  <a:lnTo>
                    <a:pt x="684" y="382"/>
                  </a:lnTo>
                  <a:lnTo>
                    <a:pt x="686" y="346"/>
                  </a:lnTo>
                  <a:lnTo>
                    <a:pt x="686" y="346"/>
                  </a:lnTo>
                  <a:lnTo>
                    <a:pt x="684" y="310"/>
                  </a:lnTo>
                  <a:lnTo>
                    <a:pt x="680" y="276"/>
                  </a:lnTo>
                  <a:lnTo>
                    <a:pt x="672" y="242"/>
                  </a:lnTo>
                  <a:lnTo>
                    <a:pt x="660" y="212"/>
                  </a:lnTo>
                  <a:lnTo>
                    <a:pt x="644" y="180"/>
                  </a:lnTo>
                  <a:lnTo>
                    <a:pt x="628" y="152"/>
                  </a:lnTo>
                  <a:lnTo>
                    <a:pt x="608" y="126"/>
                  </a:lnTo>
                  <a:lnTo>
                    <a:pt x="586" y="102"/>
                  </a:lnTo>
                  <a:lnTo>
                    <a:pt x="560" y="78"/>
                  </a:lnTo>
                  <a:lnTo>
                    <a:pt x="534" y="60"/>
                  </a:lnTo>
                  <a:lnTo>
                    <a:pt x="506" y="42"/>
                  </a:lnTo>
                  <a:lnTo>
                    <a:pt x="476" y="28"/>
                  </a:lnTo>
                  <a:lnTo>
                    <a:pt x="444" y="16"/>
                  </a:lnTo>
                  <a:lnTo>
                    <a:pt x="410" y="8"/>
                  </a:lnTo>
                  <a:lnTo>
                    <a:pt x="376" y="2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4784725" y="3222625"/>
              <a:ext cx="1089025" cy="1098550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278" y="6"/>
                </a:cxn>
                <a:cxn ang="0">
                  <a:pos x="218" y="22"/>
                </a:cxn>
                <a:cxn ang="0">
                  <a:pos x="164" y="48"/>
                </a:cxn>
                <a:cxn ang="0">
                  <a:pos x="116" y="84"/>
                </a:cxn>
                <a:cxn ang="0">
                  <a:pos x="74" y="126"/>
                </a:cxn>
                <a:cxn ang="0">
                  <a:pos x="40" y="176"/>
                </a:cxn>
                <a:cxn ang="0">
                  <a:pos x="14" y="230"/>
                </a:cxn>
                <a:cxn ang="0">
                  <a:pos x="0" y="290"/>
                </a:cxn>
                <a:cxn ang="0">
                  <a:pos x="286" y="206"/>
                </a:cxn>
                <a:cxn ang="0">
                  <a:pos x="278" y="196"/>
                </a:cxn>
                <a:cxn ang="0">
                  <a:pos x="270" y="176"/>
                </a:cxn>
                <a:cxn ang="0">
                  <a:pos x="270" y="156"/>
                </a:cxn>
                <a:cxn ang="0">
                  <a:pos x="278" y="136"/>
                </a:cxn>
                <a:cxn ang="0">
                  <a:pos x="286" y="126"/>
                </a:cxn>
                <a:cxn ang="0">
                  <a:pos x="304" y="114"/>
                </a:cxn>
                <a:cxn ang="0">
                  <a:pos x="326" y="110"/>
                </a:cxn>
                <a:cxn ang="0">
                  <a:pos x="346" y="114"/>
                </a:cxn>
                <a:cxn ang="0">
                  <a:pos x="364" y="126"/>
                </a:cxn>
                <a:cxn ang="0">
                  <a:pos x="544" y="306"/>
                </a:cxn>
                <a:cxn ang="0">
                  <a:pos x="556" y="324"/>
                </a:cxn>
                <a:cxn ang="0">
                  <a:pos x="560" y="346"/>
                </a:cxn>
                <a:cxn ang="0">
                  <a:pos x="556" y="366"/>
                </a:cxn>
                <a:cxn ang="0">
                  <a:pos x="544" y="386"/>
                </a:cxn>
                <a:cxn ang="0">
                  <a:pos x="364" y="564"/>
                </a:cxn>
                <a:cxn ang="0">
                  <a:pos x="346" y="576"/>
                </a:cxn>
                <a:cxn ang="0">
                  <a:pos x="326" y="580"/>
                </a:cxn>
                <a:cxn ang="0">
                  <a:pos x="304" y="576"/>
                </a:cxn>
                <a:cxn ang="0">
                  <a:pos x="286" y="564"/>
                </a:cxn>
                <a:cxn ang="0">
                  <a:pos x="278" y="556"/>
                </a:cxn>
                <a:cxn ang="0">
                  <a:pos x="270" y="536"/>
                </a:cxn>
                <a:cxn ang="0">
                  <a:pos x="270" y="514"/>
                </a:cxn>
                <a:cxn ang="0">
                  <a:pos x="278" y="494"/>
                </a:cxn>
                <a:cxn ang="0">
                  <a:pos x="370" y="402"/>
                </a:cxn>
                <a:cxn ang="0">
                  <a:pos x="0" y="402"/>
                </a:cxn>
                <a:cxn ang="0">
                  <a:pos x="14" y="462"/>
                </a:cxn>
                <a:cxn ang="0">
                  <a:pos x="40" y="516"/>
                </a:cxn>
                <a:cxn ang="0">
                  <a:pos x="74" y="566"/>
                </a:cxn>
                <a:cxn ang="0">
                  <a:pos x="116" y="608"/>
                </a:cxn>
                <a:cxn ang="0">
                  <a:pos x="164" y="644"/>
                </a:cxn>
                <a:cxn ang="0">
                  <a:pos x="218" y="670"/>
                </a:cxn>
                <a:cxn ang="0">
                  <a:pos x="278" y="686"/>
                </a:cxn>
                <a:cxn ang="0">
                  <a:pos x="340" y="692"/>
                </a:cxn>
                <a:cxn ang="0">
                  <a:pos x="376" y="690"/>
                </a:cxn>
                <a:cxn ang="0">
                  <a:pos x="444" y="676"/>
                </a:cxn>
                <a:cxn ang="0">
                  <a:pos x="506" y="650"/>
                </a:cxn>
                <a:cxn ang="0">
                  <a:pos x="560" y="612"/>
                </a:cxn>
                <a:cxn ang="0">
                  <a:pos x="608" y="566"/>
                </a:cxn>
                <a:cxn ang="0">
                  <a:pos x="644" y="510"/>
                </a:cxn>
                <a:cxn ang="0">
                  <a:pos x="672" y="448"/>
                </a:cxn>
                <a:cxn ang="0">
                  <a:pos x="684" y="382"/>
                </a:cxn>
                <a:cxn ang="0">
                  <a:pos x="686" y="346"/>
                </a:cxn>
                <a:cxn ang="0">
                  <a:pos x="680" y="276"/>
                </a:cxn>
                <a:cxn ang="0">
                  <a:pos x="660" y="212"/>
                </a:cxn>
                <a:cxn ang="0">
                  <a:pos x="628" y="152"/>
                </a:cxn>
                <a:cxn ang="0">
                  <a:pos x="586" y="102"/>
                </a:cxn>
                <a:cxn ang="0">
                  <a:pos x="534" y="60"/>
                </a:cxn>
                <a:cxn ang="0">
                  <a:pos x="476" y="28"/>
                </a:cxn>
                <a:cxn ang="0">
                  <a:pos x="410" y="8"/>
                </a:cxn>
                <a:cxn ang="0">
                  <a:pos x="340" y="0"/>
                </a:cxn>
              </a:cxnLst>
              <a:rect l="0" t="0" r="r" b="b"/>
              <a:pathLst>
                <a:path w="686" h="692">
                  <a:moveTo>
                    <a:pt x="340" y="0"/>
                  </a:moveTo>
                  <a:lnTo>
                    <a:pt x="340" y="0"/>
                  </a:lnTo>
                  <a:lnTo>
                    <a:pt x="310" y="2"/>
                  </a:lnTo>
                  <a:lnTo>
                    <a:pt x="278" y="6"/>
                  </a:lnTo>
                  <a:lnTo>
                    <a:pt x="248" y="12"/>
                  </a:lnTo>
                  <a:lnTo>
                    <a:pt x="218" y="22"/>
                  </a:lnTo>
                  <a:lnTo>
                    <a:pt x="190" y="34"/>
                  </a:lnTo>
                  <a:lnTo>
                    <a:pt x="164" y="48"/>
                  </a:lnTo>
                  <a:lnTo>
                    <a:pt x="140" y="64"/>
                  </a:lnTo>
                  <a:lnTo>
                    <a:pt x="116" y="84"/>
                  </a:lnTo>
                  <a:lnTo>
                    <a:pt x="94" y="104"/>
                  </a:lnTo>
                  <a:lnTo>
                    <a:pt x="74" y="126"/>
                  </a:lnTo>
                  <a:lnTo>
                    <a:pt x="56" y="150"/>
                  </a:lnTo>
                  <a:lnTo>
                    <a:pt x="40" y="176"/>
                  </a:lnTo>
                  <a:lnTo>
                    <a:pt x="26" y="202"/>
                  </a:lnTo>
                  <a:lnTo>
                    <a:pt x="14" y="230"/>
                  </a:lnTo>
                  <a:lnTo>
                    <a:pt x="6" y="260"/>
                  </a:lnTo>
                  <a:lnTo>
                    <a:pt x="0" y="290"/>
                  </a:lnTo>
                  <a:lnTo>
                    <a:pt x="370" y="290"/>
                  </a:lnTo>
                  <a:lnTo>
                    <a:pt x="286" y="206"/>
                  </a:lnTo>
                  <a:lnTo>
                    <a:pt x="286" y="206"/>
                  </a:lnTo>
                  <a:lnTo>
                    <a:pt x="278" y="196"/>
                  </a:lnTo>
                  <a:lnTo>
                    <a:pt x="274" y="188"/>
                  </a:lnTo>
                  <a:lnTo>
                    <a:pt x="270" y="176"/>
                  </a:lnTo>
                  <a:lnTo>
                    <a:pt x="270" y="166"/>
                  </a:lnTo>
                  <a:lnTo>
                    <a:pt x="270" y="156"/>
                  </a:lnTo>
                  <a:lnTo>
                    <a:pt x="274" y="146"/>
                  </a:lnTo>
                  <a:lnTo>
                    <a:pt x="278" y="136"/>
                  </a:lnTo>
                  <a:lnTo>
                    <a:pt x="286" y="126"/>
                  </a:lnTo>
                  <a:lnTo>
                    <a:pt x="286" y="126"/>
                  </a:lnTo>
                  <a:lnTo>
                    <a:pt x="294" y="120"/>
                  </a:lnTo>
                  <a:lnTo>
                    <a:pt x="304" y="114"/>
                  </a:lnTo>
                  <a:lnTo>
                    <a:pt x="314" y="112"/>
                  </a:lnTo>
                  <a:lnTo>
                    <a:pt x="326" y="110"/>
                  </a:lnTo>
                  <a:lnTo>
                    <a:pt x="336" y="112"/>
                  </a:lnTo>
                  <a:lnTo>
                    <a:pt x="346" y="114"/>
                  </a:lnTo>
                  <a:lnTo>
                    <a:pt x="356" y="120"/>
                  </a:lnTo>
                  <a:lnTo>
                    <a:pt x="364" y="126"/>
                  </a:lnTo>
                  <a:lnTo>
                    <a:pt x="544" y="306"/>
                  </a:lnTo>
                  <a:lnTo>
                    <a:pt x="544" y="306"/>
                  </a:lnTo>
                  <a:lnTo>
                    <a:pt x="552" y="316"/>
                  </a:lnTo>
                  <a:lnTo>
                    <a:pt x="556" y="324"/>
                  </a:lnTo>
                  <a:lnTo>
                    <a:pt x="560" y="336"/>
                  </a:lnTo>
                  <a:lnTo>
                    <a:pt x="560" y="346"/>
                  </a:lnTo>
                  <a:lnTo>
                    <a:pt x="560" y="356"/>
                  </a:lnTo>
                  <a:lnTo>
                    <a:pt x="556" y="366"/>
                  </a:lnTo>
                  <a:lnTo>
                    <a:pt x="552" y="376"/>
                  </a:lnTo>
                  <a:lnTo>
                    <a:pt x="544" y="386"/>
                  </a:lnTo>
                  <a:lnTo>
                    <a:pt x="364" y="564"/>
                  </a:lnTo>
                  <a:lnTo>
                    <a:pt x="364" y="564"/>
                  </a:lnTo>
                  <a:lnTo>
                    <a:pt x="356" y="572"/>
                  </a:lnTo>
                  <a:lnTo>
                    <a:pt x="346" y="576"/>
                  </a:lnTo>
                  <a:lnTo>
                    <a:pt x="336" y="580"/>
                  </a:lnTo>
                  <a:lnTo>
                    <a:pt x="326" y="580"/>
                  </a:lnTo>
                  <a:lnTo>
                    <a:pt x="314" y="580"/>
                  </a:lnTo>
                  <a:lnTo>
                    <a:pt x="304" y="576"/>
                  </a:lnTo>
                  <a:lnTo>
                    <a:pt x="294" y="572"/>
                  </a:lnTo>
                  <a:lnTo>
                    <a:pt x="286" y="564"/>
                  </a:lnTo>
                  <a:lnTo>
                    <a:pt x="286" y="564"/>
                  </a:lnTo>
                  <a:lnTo>
                    <a:pt x="278" y="556"/>
                  </a:lnTo>
                  <a:lnTo>
                    <a:pt x="274" y="546"/>
                  </a:lnTo>
                  <a:lnTo>
                    <a:pt x="270" y="536"/>
                  </a:lnTo>
                  <a:lnTo>
                    <a:pt x="270" y="526"/>
                  </a:lnTo>
                  <a:lnTo>
                    <a:pt x="270" y="514"/>
                  </a:lnTo>
                  <a:lnTo>
                    <a:pt x="274" y="504"/>
                  </a:lnTo>
                  <a:lnTo>
                    <a:pt x="278" y="494"/>
                  </a:lnTo>
                  <a:lnTo>
                    <a:pt x="286" y="486"/>
                  </a:lnTo>
                  <a:lnTo>
                    <a:pt x="370" y="40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6" y="432"/>
                  </a:lnTo>
                  <a:lnTo>
                    <a:pt x="14" y="462"/>
                  </a:lnTo>
                  <a:lnTo>
                    <a:pt x="26" y="490"/>
                  </a:lnTo>
                  <a:lnTo>
                    <a:pt x="40" y="516"/>
                  </a:lnTo>
                  <a:lnTo>
                    <a:pt x="56" y="542"/>
                  </a:lnTo>
                  <a:lnTo>
                    <a:pt x="74" y="566"/>
                  </a:lnTo>
                  <a:lnTo>
                    <a:pt x="94" y="588"/>
                  </a:lnTo>
                  <a:lnTo>
                    <a:pt x="116" y="608"/>
                  </a:lnTo>
                  <a:lnTo>
                    <a:pt x="140" y="626"/>
                  </a:lnTo>
                  <a:lnTo>
                    <a:pt x="164" y="644"/>
                  </a:lnTo>
                  <a:lnTo>
                    <a:pt x="190" y="658"/>
                  </a:lnTo>
                  <a:lnTo>
                    <a:pt x="218" y="670"/>
                  </a:lnTo>
                  <a:lnTo>
                    <a:pt x="248" y="678"/>
                  </a:lnTo>
                  <a:lnTo>
                    <a:pt x="278" y="686"/>
                  </a:lnTo>
                  <a:lnTo>
                    <a:pt x="310" y="690"/>
                  </a:lnTo>
                  <a:lnTo>
                    <a:pt x="340" y="692"/>
                  </a:lnTo>
                  <a:lnTo>
                    <a:pt x="340" y="692"/>
                  </a:lnTo>
                  <a:lnTo>
                    <a:pt x="376" y="690"/>
                  </a:lnTo>
                  <a:lnTo>
                    <a:pt x="410" y="684"/>
                  </a:lnTo>
                  <a:lnTo>
                    <a:pt x="444" y="676"/>
                  </a:lnTo>
                  <a:lnTo>
                    <a:pt x="476" y="664"/>
                  </a:lnTo>
                  <a:lnTo>
                    <a:pt x="506" y="650"/>
                  </a:lnTo>
                  <a:lnTo>
                    <a:pt x="534" y="632"/>
                  </a:lnTo>
                  <a:lnTo>
                    <a:pt x="560" y="612"/>
                  </a:lnTo>
                  <a:lnTo>
                    <a:pt x="586" y="590"/>
                  </a:lnTo>
                  <a:lnTo>
                    <a:pt x="608" y="566"/>
                  </a:lnTo>
                  <a:lnTo>
                    <a:pt x="628" y="540"/>
                  </a:lnTo>
                  <a:lnTo>
                    <a:pt x="644" y="510"/>
                  </a:lnTo>
                  <a:lnTo>
                    <a:pt x="660" y="480"/>
                  </a:lnTo>
                  <a:lnTo>
                    <a:pt x="672" y="448"/>
                  </a:lnTo>
                  <a:lnTo>
                    <a:pt x="680" y="416"/>
                  </a:lnTo>
                  <a:lnTo>
                    <a:pt x="684" y="382"/>
                  </a:lnTo>
                  <a:lnTo>
                    <a:pt x="686" y="346"/>
                  </a:lnTo>
                  <a:lnTo>
                    <a:pt x="686" y="346"/>
                  </a:lnTo>
                  <a:lnTo>
                    <a:pt x="684" y="310"/>
                  </a:lnTo>
                  <a:lnTo>
                    <a:pt x="680" y="276"/>
                  </a:lnTo>
                  <a:lnTo>
                    <a:pt x="672" y="242"/>
                  </a:lnTo>
                  <a:lnTo>
                    <a:pt x="660" y="212"/>
                  </a:lnTo>
                  <a:lnTo>
                    <a:pt x="644" y="180"/>
                  </a:lnTo>
                  <a:lnTo>
                    <a:pt x="628" y="152"/>
                  </a:lnTo>
                  <a:lnTo>
                    <a:pt x="608" y="126"/>
                  </a:lnTo>
                  <a:lnTo>
                    <a:pt x="586" y="102"/>
                  </a:lnTo>
                  <a:lnTo>
                    <a:pt x="560" y="78"/>
                  </a:lnTo>
                  <a:lnTo>
                    <a:pt x="534" y="60"/>
                  </a:lnTo>
                  <a:lnTo>
                    <a:pt x="506" y="42"/>
                  </a:lnTo>
                  <a:lnTo>
                    <a:pt x="476" y="28"/>
                  </a:lnTo>
                  <a:lnTo>
                    <a:pt x="444" y="16"/>
                  </a:lnTo>
                  <a:lnTo>
                    <a:pt x="410" y="8"/>
                  </a:lnTo>
                  <a:lnTo>
                    <a:pt x="376" y="2"/>
                  </a:lnTo>
                  <a:lnTo>
                    <a:pt x="34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4475840" y="3657600"/>
              <a:ext cx="225426" cy="225427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72"/>
                </a:cxn>
                <a:cxn ang="0">
                  <a:pos x="2" y="56"/>
                </a:cxn>
                <a:cxn ang="0">
                  <a:pos x="6" y="44"/>
                </a:cxn>
                <a:cxn ang="0">
                  <a:pos x="12" y="32"/>
                </a:cxn>
                <a:cxn ang="0">
                  <a:pos x="20" y="20"/>
                </a:cxn>
                <a:cxn ang="0">
                  <a:pos x="32" y="12"/>
                </a:cxn>
                <a:cxn ang="0">
                  <a:pos x="44" y="6"/>
                </a:cxn>
                <a:cxn ang="0">
                  <a:pos x="56" y="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86" y="2"/>
                </a:cxn>
                <a:cxn ang="0">
                  <a:pos x="98" y="6"/>
                </a:cxn>
                <a:cxn ang="0">
                  <a:pos x="110" y="12"/>
                </a:cxn>
                <a:cxn ang="0">
                  <a:pos x="122" y="20"/>
                </a:cxn>
                <a:cxn ang="0">
                  <a:pos x="130" y="32"/>
                </a:cxn>
                <a:cxn ang="0">
                  <a:pos x="136" y="44"/>
                </a:cxn>
                <a:cxn ang="0">
                  <a:pos x="140" y="56"/>
                </a:cxn>
                <a:cxn ang="0">
                  <a:pos x="142" y="72"/>
                </a:cxn>
                <a:cxn ang="0">
                  <a:pos x="142" y="72"/>
                </a:cxn>
                <a:cxn ang="0">
                  <a:pos x="140" y="86"/>
                </a:cxn>
                <a:cxn ang="0">
                  <a:pos x="136" y="98"/>
                </a:cxn>
                <a:cxn ang="0">
                  <a:pos x="130" y="110"/>
                </a:cxn>
                <a:cxn ang="0">
                  <a:pos x="122" y="122"/>
                </a:cxn>
                <a:cxn ang="0">
                  <a:pos x="110" y="130"/>
                </a:cxn>
                <a:cxn ang="0">
                  <a:pos x="98" y="136"/>
                </a:cxn>
                <a:cxn ang="0">
                  <a:pos x="86" y="140"/>
                </a:cxn>
                <a:cxn ang="0">
                  <a:pos x="72" y="142"/>
                </a:cxn>
                <a:cxn ang="0">
                  <a:pos x="72" y="142"/>
                </a:cxn>
                <a:cxn ang="0">
                  <a:pos x="56" y="140"/>
                </a:cxn>
                <a:cxn ang="0">
                  <a:pos x="44" y="136"/>
                </a:cxn>
                <a:cxn ang="0">
                  <a:pos x="32" y="130"/>
                </a:cxn>
                <a:cxn ang="0">
                  <a:pos x="20" y="122"/>
                </a:cxn>
                <a:cxn ang="0">
                  <a:pos x="12" y="110"/>
                </a:cxn>
                <a:cxn ang="0">
                  <a:pos x="6" y="98"/>
                </a:cxn>
                <a:cxn ang="0">
                  <a:pos x="2" y="86"/>
                </a:cxn>
                <a:cxn ang="0">
                  <a:pos x="0" y="72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lnTo>
                    <a:pt x="0" y="72"/>
                  </a:lnTo>
                  <a:lnTo>
                    <a:pt x="2" y="56"/>
                  </a:lnTo>
                  <a:lnTo>
                    <a:pt x="6" y="44"/>
                  </a:lnTo>
                  <a:lnTo>
                    <a:pt x="12" y="32"/>
                  </a:lnTo>
                  <a:lnTo>
                    <a:pt x="20" y="20"/>
                  </a:lnTo>
                  <a:lnTo>
                    <a:pt x="32" y="12"/>
                  </a:lnTo>
                  <a:lnTo>
                    <a:pt x="44" y="6"/>
                  </a:lnTo>
                  <a:lnTo>
                    <a:pt x="56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6" y="2"/>
                  </a:lnTo>
                  <a:lnTo>
                    <a:pt x="98" y="6"/>
                  </a:lnTo>
                  <a:lnTo>
                    <a:pt x="110" y="12"/>
                  </a:lnTo>
                  <a:lnTo>
                    <a:pt x="122" y="20"/>
                  </a:lnTo>
                  <a:lnTo>
                    <a:pt x="130" y="32"/>
                  </a:lnTo>
                  <a:lnTo>
                    <a:pt x="136" y="44"/>
                  </a:lnTo>
                  <a:lnTo>
                    <a:pt x="140" y="56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40" y="86"/>
                  </a:lnTo>
                  <a:lnTo>
                    <a:pt x="136" y="98"/>
                  </a:lnTo>
                  <a:lnTo>
                    <a:pt x="130" y="110"/>
                  </a:lnTo>
                  <a:lnTo>
                    <a:pt x="122" y="122"/>
                  </a:lnTo>
                  <a:lnTo>
                    <a:pt x="110" y="130"/>
                  </a:lnTo>
                  <a:lnTo>
                    <a:pt x="98" y="136"/>
                  </a:lnTo>
                  <a:lnTo>
                    <a:pt x="86" y="140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56" y="140"/>
                  </a:lnTo>
                  <a:lnTo>
                    <a:pt x="44" y="136"/>
                  </a:lnTo>
                  <a:lnTo>
                    <a:pt x="32" y="130"/>
                  </a:lnTo>
                  <a:lnTo>
                    <a:pt x="20" y="122"/>
                  </a:lnTo>
                  <a:lnTo>
                    <a:pt x="12" y="110"/>
                  </a:lnTo>
                  <a:lnTo>
                    <a:pt x="6" y="98"/>
                  </a:lnTo>
                  <a:lnTo>
                    <a:pt x="2" y="86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495800" y="3657600"/>
              <a:ext cx="225425" cy="22542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72"/>
                </a:cxn>
                <a:cxn ang="0">
                  <a:pos x="2" y="56"/>
                </a:cxn>
                <a:cxn ang="0">
                  <a:pos x="6" y="44"/>
                </a:cxn>
                <a:cxn ang="0">
                  <a:pos x="12" y="32"/>
                </a:cxn>
                <a:cxn ang="0">
                  <a:pos x="20" y="20"/>
                </a:cxn>
                <a:cxn ang="0">
                  <a:pos x="32" y="12"/>
                </a:cxn>
                <a:cxn ang="0">
                  <a:pos x="44" y="6"/>
                </a:cxn>
                <a:cxn ang="0">
                  <a:pos x="56" y="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86" y="2"/>
                </a:cxn>
                <a:cxn ang="0">
                  <a:pos x="98" y="6"/>
                </a:cxn>
                <a:cxn ang="0">
                  <a:pos x="110" y="12"/>
                </a:cxn>
                <a:cxn ang="0">
                  <a:pos x="122" y="20"/>
                </a:cxn>
                <a:cxn ang="0">
                  <a:pos x="130" y="32"/>
                </a:cxn>
                <a:cxn ang="0">
                  <a:pos x="136" y="44"/>
                </a:cxn>
                <a:cxn ang="0">
                  <a:pos x="140" y="56"/>
                </a:cxn>
                <a:cxn ang="0">
                  <a:pos x="142" y="72"/>
                </a:cxn>
                <a:cxn ang="0">
                  <a:pos x="142" y="72"/>
                </a:cxn>
                <a:cxn ang="0">
                  <a:pos x="140" y="86"/>
                </a:cxn>
                <a:cxn ang="0">
                  <a:pos x="136" y="98"/>
                </a:cxn>
                <a:cxn ang="0">
                  <a:pos x="130" y="110"/>
                </a:cxn>
                <a:cxn ang="0">
                  <a:pos x="122" y="122"/>
                </a:cxn>
                <a:cxn ang="0">
                  <a:pos x="110" y="130"/>
                </a:cxn>
                <a:cxn ang="0">
                  <a:pos x="98" y="136"/>
                </a:cxn>
                <a:cxn ang="0">
                  <a:pos x="86" y="140"/>
                </a:cxn>
                <a:cxn ang="0">
                  <a:pos x="72" y="142"/>
                </a:cxn>
                <a:cxn ang="0">
                  <a:pos x="72" y="142"/>
                </a:cxn>
                <a:cxn ang="0">
                  <a:pos x="56" y="140"/>
                </a:cxn>
                <a:cxn ang="0">
                  <a:pos x="44" y="136"/>
                </a:cxn>
                <a:cxn ang="0">
                  <a:pos x="32" y="130"/>
                </a:cxn>
                <a:cxn ang="0">
                  <a:pos x="20" y="122"/>
                </a:cxn>
                <a:cxn ang="0">
                  <a:pos x="12" y="110"/>
                </a:cxn>
                <a:cxn ang="0">
                  <a:pos x="6" y="98"/>
                </a:cxn>
                <a:cxn ang="0">
                  <a:pos x="2" y="86"/>
                </a:cxn>
                <a:cxn ang="0">
                  <a:pos x="0" y="72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lnTo>
                    <a:pt x="0" y="72"/>
                  </a:lnTo>
                  <a:lnTo>
                    <a:pt x="2" y="56"/>
                  </a:lnTo>
                  <a:lnTo>
                    <a:pt x="6" y="44"/>
                  </a:lnTo>
                  <a:lnTo>
                    <a:pt x="12" y="32"/>
                  </a:lnTo>
                  <a:lnTo>
                    <a:pt x="20" y="20"/>
                  </a:lnTo>
                  <a:lnTo>
                    <a:pt x="32" y="12"/>
                  </a:lnTo>
                  <a:lnTo>
                    <a:pt x="44" y="6"/>
                  </a:lnTo>
                  <a:lnTo>
                    <a:pt x="56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6" y="2"/>
                  </a:lnTo>
                  <a:lnTo>
                    <a:pt x="98" y="6"/>
                  </a:lnTo>
                  <a:lnTo>
                    <a:pt x="110" y="12"/>
                  </a:lnTo>
                  <a:lnTo>
                    <a:pt x="122" y="20"/>
                  </a:lnTo>
                  <a:lnTo>
                    <a:pt x="130" y="32"/>
                  </a:lnTo>
                  <a:lnTo>
                    <a:pt x="136" y="44"/>
                  </a:lnTo>
                  <a:lnTo>
                    <a:pt x="140" y="56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40" y="86"/>
                  </a:lnTo>
                  <a:lnTo>
                    <a:pt x="136" y="98"/>
                  </a:lnTo>
                  <a:lnTo>
                    <a:pt x="130" y="110"/>
                  </a:lnTo>
                  <a:lnTo>
                    <a:pt x="122" y="122"/>
                  </a:lnTo>
                  <a:lnTo>
                    <a:pt x="110" y="130"/>
                  </a:lnTo>
                  <a:lnTo>
                    <a:pt x="98" y="136"/>
                  </a:lnTo>
                  <a:lnTo>
                    <a:pt x="86" y="140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56" y="140"/>
                  </a:lnTo>
                  <a:lnTo>
                    <a:pt x="44" y="136"/>
                  </a:lnTo>
                  <a:lnTo>
                    <a:pt x="32" y="130"/>
                  </a:lnTo>
                  <a:lnTo>
                    <a:pt x="20" y="122"/>
                  </a:lnTo>
                  <a:lnTo>
                    <a:pt x="12" y="110"/>
                  </a:lnTo>
                  <a:lnTo>
                    <a:pt x="6" y="98"/>
                  </a:lnTo>
                  <a:lnTo>
                    <a:pt x="2" y="86"/>
                  </a:lnTo>
                  <a:lnTo>
                    <a:pt x="0" y="7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4179649" y="3657600"/>
              <a:ext cx="225427" cy="225427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72"/>
                </a:cxn>
                <a:cxn ang="0">
                  <a:pos x="2" y="56"/>
                </a:cxn>
                <a:cxn ang="0">
                  <a:pos x="6" y="44"/>
                </a:cxn>
                <a:cxn ang="0">
                  <a:pos x="12" y="32"/>
                </a:cxn>
                <a:cxn ang="0">
                  <a:pos x="20" y="20"/>
                </a:cxn>
                <a:cxn ang="0">
                  <a:pos x="30" y="12"/>
                </a:cxn>
                <a:cxn ang="0">
                  <a:pos x="44" y="6"/>
                </a:cxn>
                <a:cxn ang="0">
                  <a:pos x="56" y="2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86" y="2"/>
                </a:cxn>
                <a:cxn ang="0">
                  <a:pos x="98" y="6"/>
                </a:cxn>
                <a:cxn ang="0">
                  <a:pos x="110" y="12"/>
                </a:cxn>
                <a:cxn ang="0">
                  <a:pos x="120" y="20"/>
                </a:cxn>
                <a:cxn ang="0">
                  <a:pos x="130" y="32"/>
                </a:cxn>
                <a:cxn ang="0">
                  <a:pos x="136" y="44"/>
                </a:cxn>
                <a:cxn ang="0">
                  <a:pos x="140" y="56"/>
                </a:cxn>
                <a:cxn ang="0">
                  <a:pos x="142" y="72"/>
                </a:cxn>
                <a:cxn ang="0">
                  <a:pos x="142" y="72"/>
                </a:cxn>
                <a:cxn ang="0">
                  <a:pos x="140" y="86"/>
                </a:cxn>
                <a:cxn ang="0">
                  <a:pos x="136" y="98"/>
                </a:cxn>
                <a:cxn ang="0">
                  <a:pos x="130" y="110"/>
                </a:cxn>
                <a:cxn ang="0">
                  <a:pos x="120" y="122"/>
                </a:cxn>
                <a:cxn ang="0">
                  <a:pos x="110" y="130"/>
                </a:cxn>
                <a:cxn ang="0">
                  <a:pos x="98" y="136"/>
                </a:cxn>
                <a:cxn ang="0">
                  <a:pos x="86" y="140"/>
                </a:cxn>
                <a:cxn ang="0">
                  <a:pos x="70" y="142"/>
                </a:cxn>
                <a:cxn ang="0">
                  <a:pos x="70" y="142"/>
                </a:cxn>
                <a:cxn ang="0">
                  <a:pos x="56" y="140"/>
                </a:cxn>
                <a:cxn ang="0">
                  <a:pos x="44" y="136"/>
                </a:cxn>
                <a:cxn ang="0">
                  <a:pos x="30" y="130"/>
                </a:cxn>
                <a:cxn ang="0">
                  <a:pos x="20" y="122"/>
                </a:cxn>
                <a:cxn ang="0">
                  <a:pos x="12" y="110"/>
                </a:cxn>
                <a:cxn ang="0">
                  <a:pos x="6" y="98"/>
                </a:cxn>
                <a:cxn ang="0">
                  <a:pos x="2" y="86"/>
                </a:cxn>
                <a:cxn ang="0">
                  <a:pos x="0" y="72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lnTo>
                    <a:pt x="0" y="72"/>
                  </a:lnTo>
                  <a:lnTo>
                    <a:pt x="2" y="56"/>
                  </a:lnTo>
                  <a:lnTo>
                    <a:pt x="6" y="44"/>
                  </a:lnTo>
                  <a:lnTo>
                    <a:pt x="12" y="32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98" y="6"/>
                  </a:lnTo>
                  <a:lnTo>
                    <a:pt x="110" y="12"/>
                  </a:lnTo>
                  <a:lnTo>
                    <a:pt x="120" y="20"/>
                  </a:lnTo>
                  <a:lnTo>
                    <a:pt x="130" y="32"/>
                  </a:lnTo>
                  <a:lnTo>
                    <a:pt x="136" y="44"/>
                  </a:lnTo>
                  <a:lnTo>
                    <a:pt x="140" y="56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40" y="86"/>
                  </a:lnTo>
                  <a:lnTo>
                    <a:pt x="136" y="98"/>
                  </a:lnTo>
                  <a:lnTo>
                    <a:pt x="130" y="110"/>
                  </a:lnTo>
                  <a:lnTo>
                    <a:pt x="120" y="122"/>
                  </a:lnTo>
                  <a:lnTo>
                    <a:pt x="110" y="130"/>
                  </a:lnTo>
                  <a:lnTo>
                    <a:pt x="98" y="136"/>
                  </a:lnTo>
                  <a:lnTo>
                    <a:pt x="86" y="14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56" y="140"/>
                  </a:lnTo>
                  <a:lnTo>
                    <a:pt x="44" y="136"/>
                  </a:lnTo>
                  <a:lnTo>
                    <a:pt x="30" y="130"/>
                  </a:lnTo>
                  <a:lnTo>
                    <a:pt x="20" y="122"/>
                  </a:lnTo>
                  <a:lnTo>
                    <a:pt x="12" y="110"/>
                  </a:lnTo>
                  <a:lnTo>
                    <a:pt x="6" y="98"/>
                  </a:lnTo>
                  <a:lnTo>
                    <a:pt x="2" y="86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BD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4179649" y="3657600"/>
              <a:ext cx="225427" cy="225427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72"/>
                </a:cxn>
                <a:cxn ang="0">
                  <a:pos x="2" y="56"/>
                </a:cxn>
                <a:cxn ang="0">
                  <a:pos x="6" y="44"/>
                </a:cxn>
                <a:cxn ang="0">
                  <a:pos x="12" y="32"/>
                </a:cxn>
                <a:cxn ang="0">
                  <a:pos x="20" y="20"/>
                </a:cxn>
                <a:cxn ang="0">
                  <a:pos x="30" y="12"/>
                </a:cxn>
                <a:cxn ang="0">
                  <a:pos x="44" y="6"/>
                </a:cxn>
                <a:cxn ang="0">
                  <a:pos x="56" y="2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86" y="2"/>
                </a:cxn>
                <a:cxn ang="0">
                  <a:pos x="98" y="6"/>
                </a:cxn>
                <a:cxn ang="0">
                  <a:pos x="110" y="12"/>
                </a:cxn>
                <a:cxn ang="0">
                  <a:pos x="120" y="20"/>
                </a:cxn>
                <a:cxn ang="0">
                  <a:pos x="130" y="32"/>
                </a:cxn>
                <a:cxn ang="0">
                  <a:pos x="136" y="44"/>
                </a:cxn>
                <a:cxn ang="0">
                  <a:pos x="140" y="56"/>
                </a:cxn>
                <a:cxn ang="0">
                  <a:pos x="142" y="72"/>
                </a:cxn>
                <a:cxn ang="0">
                  <a:pos x="142" y="72"/>
                </a:cxn>
                <a:cxn ang="0">
                  <a:pos x="140" y="86"/>
                </a:cxn>
                <a:cxn ang="0">
                  <a:pos x="136" y="98"/>
                </a:cxn>
                <a:cxn ang="0">
                  <a:pos x="130" y="110"/>
                </a:cxn>
                <a:cxn ang="0">
                  <a:pos x="120" y="122"/>
                </a:cxn>
                <a:cxn ang="0">
                  <a:pos x="110" y="130"/>
                </a:cxn>
                <a:cxn ang="0">
                  <a:pos x="98" y="136"/>
                </a:cxn>
                <a:cxn ang="0">
                  <a:pos x="86" y="140"/>
                </a:cxn>
                <a:cxn ang="0">
                  <a:pos x="70" y="142"/>
                </a:cxn>
                <a:cxn ang="0">
                  <a:pos x="70" y="142"/>
                </a:cxn>
                <a:cxn ang="0">
                  <a:pos x="56" y="140"/>
                </a:cxn>
                <a:cxn ang="0">
                  <a:pos x="44" y="136"/>
                </a:cxn>
                <a:cxn ang="0">
                  <a:pos x="30" y="130"/>
                </a:cxn>
                <a:cxn ang="0">
                  <a:pos x="20" y="122"/>
                </a:cxn>
                <a:cxn ang="0">
                  <a:pos x="12" y="110"/>
                </a:cxn>
                <a:cxn ang="0">
                  <a:pos x="6" y="98"/>
                </a:cxn>
                <a:cxn ang="0">
                  <a:pos x="2" y="86"/>
                </a:cxn>
                <a:cxn ang="0">
                  <a:pos x="0" y="72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lnTo>
                    <a:pt x="0" y="72"/>
                  </a:lnTo>
                  <a:lnTo>
                    <a:pt x="2" y="56"/>
                  </a:lnTo>
                  <a:lnTo>
                    <a:pt x="6" y="44"/>
                  </a:lnTo>
                  <a:lnTo>
                    <a:pt x="12" y="32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98" y="6"/>
                  </a:lnTo>
                  <a:lnTo>
                    <a:pt x="110" y="12"/>
                  </a:lnTo>
                  <a:lnTo>
                    <a:pt x="120" y="20"/>
                  </a:lnTo>
                  <a:lnTo>
                    <a:pt x="130" y="32"/>
                  </a:lnTo>
                  <a:lnTo>
                    <a:pt x="136" y="44"/>
                  </a:lnTo>
                  <a:lnTo>
                    <a:pt x="140" y="56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40" y="86"/>
                  </a:lnTo>
                  <a:lnTo>
                    <a:pt x="136" y="98"/>
                  </a:lnTo>
                  <a:lnTo>
                    <a:pt x="130" y="110"/>
                  </a:lnTo>
                  <a:lnTo>
                    <a:pt x="120" y="122"/>
                  </a:lnTo>
                  <a:lnTo>
                    <a:pt x="110" y="130"/>
                  </a:lnTo>
                  <a:lnTo>
                    <a:pt x="98" y="136"/>
                  </a:lnTo>
                  <a:lnTo>
                    <a:pt x="86" y="14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56" y="140"/>
                  </a:lnTo>
                  <a:lnTo>
                    <a:pt x="44" y="136"/>
                  </a:lnTo>
                  <a:lnTo>
                    <a:pt x="30" y="130"/>
                  </a:lnTo>
                  <a:lnTo>
                    <a:pt x="20" y="122"/>
                  </a:lnTo>
                  <a:lnTo>
                    <a:pt x="12" y="110"/>
                  </a:lnTo>
                  <a:lnTo>
                    <a:pt x="6" y="98"/>
                  </a:lnTo>
                  <a:lnTo>
                    <a:pt x="2" y="86"/>
                  </a:lnTo>
                  <a:lnTo>
                    <a:pt x="0" y="7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3883457" y="3657600"/>
              <a:ext cx="225427" cy="225427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72"/>
                </a:cxn>
                <a:cxn ang="0">
                  <a:pos x="0" y="56"/>
                </a:cxn>
                <a:cxn ang="0">
                  <a:pos x="4" y="44"/>
                </a:cxn>
                <a:cxn ang="0">
                  <a:pos x="12" y="32"/>
                </a:cxn>
                <a:cxn ang="0">
                  <a:pos x="20" y="20"/>
                </a:cxn>
                <a:cxn ang="0">
                  <a:pos x="30" y="12"/>
                </a:cxn>
                <a:cxn ang="0">
                  <a:pos x="42" y="6"/>
                </a:cxn>
                <a:cxn ang="0">
                  <a:pos x="56" y="2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84" y="2"/>
                </a:cxn>
                <a:cxn ang="0">
                  <a:pos x="98" y="6"/>
                </a:cxn>
                <a:cxn ang="0">
                  <a:pos x="110" y="12"/>
                </a:cxn>
                <a:cxn ang="0">
                  <a:pos x="120" y="20"/>
                </a:cxn>
                <a:cxn ang="0">
                  <a:pos x="130" y="32"/>
                </a:cxn>
                <a:cxn ang="0">
                  <a:pos x="136" y="44"/>
                </a:cxn>
                <a:cxn ang="0">
                  <a:pos x="140" y="56"/>
                </a:cxn>
                <a:cxn ang="0">
                  <a:pos x="142" y="72"/>
                </a:cxn>
                <a:cxn ang="0">
                  <a:pos x="142" y="72"/>
                </a:cxn>
                <a:cxn ang="0">
                  <a:pos x="140" y="86"/>
                </a:cxn>
                <a:cxn ang="0">
                  <a:pos x="136" y="98"/>
                </a:cxn>
                <a:cxn ang="0">
                  <a:pos x="130" y="110"/>
                </a:cxn>
                <a:cxn ang="0">
                  <a:pos x="120" y="122"/>
                </a:cxn>
                <a:cxn ang="0">
                  <a:pos x="110" y="130"/>
                </a:cxn>
                <a:cxn ang="0">
                  <a:pos x="98" y="136"/>
                </a:cxn>
                <a:cxn ang="0">
                  <a:pos x="84" y="140"/>
                </a:cxn>
                <a:cxn ang="0">
                  <a:pos x="70" y="142"/>
                </a:cxn>
                <a:cxn ang="0">
                  <a:pos x="70" y="142"/>
                </a:cxn>
                <a:cxn ang="0">
                  <a:pos x="56" y="140"/>
                </a:cxn>
                <a:cxn ang="0">
                  <a:pos x="42" y="136"/>
                </a:cxn>
                <a:cxn ang="0">
                  <a:pos x="30" y="130"/>
                </a:cxn>
                <a:cxn ang="0">
                  <a:pos x="20" y="122"/>
                </a:cxn>
                <a:cxn ang="0">
                  <a:pos x="12" y="110"/>
                </a:cxn>
                <a:cxn ang="0">
                  <a:pos x="4" y="98"/>
                </a:cxn>
                <a:cxn ang="0">
                  <a:pos x="0" y="86"/>
                </a:cxn>
                <a:cxn ang="0">
                  <a:pos x="0" y="72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lnTo>
                    <a:pt x="0" y="72"/>
                  </a:lnTo>
                  <a:lnTo>
                    <a:pt x="0" y="56"/>
                  </a:lnTo>
                  <a:lnTo>
                    <a:pt x="4" y="44"/>
                  </a:lnTo>
                  <a:lnTo>
                    <a:pt x="12" y="32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4" y="2"/>
                  </a:lnTo>
                  <a:lnTo>
                    <a:pt x="98" y="6"/>
                  </a:lnTo>
                  <a:lnTo>
                    <a:pt x="110" y="12"/>
                  </a:lnTo>
                  <a:lnTo>
                    <a:pt x="120" y="20"/>
                  </a:lnTo>
                  <a:lnTo>
                    <a:pt x="130" y="32"/>
                  </a:lnTo>
                  <a:lnTo>
                    <a:pt x="136" y="44"/>
                  </a:lnTo>
                  <a:lnTo>
                    <a:pt x="140" y="56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40" y="86"/>
                  </a:lnTo>
                  <a:lnTo>
                    <a:pt x="136" y="98"/>
                  </a:lnTo>
                  <a:lnTo>
                    <a:pt x="130" y="110"/>
                  </a:lnTo>
                  <a:lnTo>
                    <a:pt x="120" y="122"/>
                  </a:lnTo>
                  <a:lnTo>
                    <a:pt x="110" y="130"/>
                  </a:lnTo>
                  <a:lnTo>
                    <a:pt x="98" y="136"/>
                  </a:lnTo>
                  <a:lnTo>
                    <a:pt x="84" y="14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56" y="140"/>
                  </a:lnTo>
                  <a:lnTo>
                    <a:pt x="42" y="136"/>
                  </a:lnTo>
                  <a:lnTo>
                    <a:pt x="30" y="130"/>
                  </a:lnTo>
                  <a:lnTo>
                    <a:pt x="20" y="122"/>
                  </a:lnTo>
                  <a:lnTo>
                    <a:pt x="12" y="110"/>
                  </a:lnTo>
                  <a:lnTo>
                    <a:pt x="4" y="98"/>
                  </a:lnTo>
                  <a:lnTo>
                    <a:pt x="0" y="86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3587264" y="3657600"/>
              <a:ext cx="225427" cy="225427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72"/>
                </a:cxn>
                <a:cxn ang="0">
                  <a:pos x="2" y="56"/>
                </a:cxn>
                <a:cxn ang="0">
                  <a:pos x="6" y="44"/>
                </a:cxn>
                <a:cxn ang="0">
                  <a:pos x="12" y="32"/>
                </a:cxn>
                <a:cxn ang="0">
                  <a:pos x="20" y="20"/>
                </a:cxn>
                <a:cxn ang="0">
                  <a:pos x="30" y="12"/>
                </a:cxn>
                <a:cxn ang="0">
                  <a:pos x="44" y="6"/>
                </a:cxn>
                <a:cxn ang="0">
                  <a:pos x="56" y="2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86" y="2"/>
                </a:cxn>
                <a:cxn ang="0">
                  <a:pos x="98" y="6"/>
                </a:cxn>
                <a:cxn ang="0">
                  <a:pos x="110" y="12"/>
                </a:cxn>
                <a:cxn ang="0">
                  <a:pos x="120" y="20"/>
                </a:cxn>
                <a:cxn ang="0">
                  <a:pos x="130" y="32"/>
                </a:cxn>
                <a:cxn ang="0">
                  <a:pos x="136" y="44"/>
                </a:cxn>
                <a:cxn ang="0">
                  <a:pos x="140" y="56"/>
                </a:cxn>
                <a:cxn ang="0">
                  <a:pos x="142" y="72"/>
                </a:cxn>
                <a:cxn ang="0">
                  <a:pos x="142" y="72"/>
                </a:cxn>
                <a:cxn ang="0">
                  <a:pos x="140" y="86"/>
                </a:cxn>
                <a:cxn ang="0">
                  <a:pos x="136" y="98"/>
                </a:cxn>
                <a:cxn ang="0">
                  <a:pos x="130" y="110"/>
                </a:cxn>
                <a:cxn ang="0">
                  <a:pos x="120" y="122"/>
                </a:cxn>
                <a:cxn ang="0">
                  <a:pos x="110" y="130"/>
                </a:cxn>
                <a:cxn ang="0">
                  <a:pos x="98" y="136"/>
                </a:cxn>
                <a:cxn ang="0">
                  <a:pos x="86" y="140"/>
                </a:cxn>
                <a:cxn ang="0">
                  <a:pos x="70" y="142"/>
                </a:cxn>
                <a:cxn ang="0">
                  <a:pos x="70" y="142"/>
                </a:cxn>
                <a:cxn ang="0">
                  <a:pos x="56" y="140"/>
                </a:cxn>
                <a:cxn ang="0">
                  <a:pos x="44" y="136"/>
                </a:cxn>
                <a:cxn ang="0">
                  <a:pos x="30" y="130"/>
                </a:cxn>
                <a:cxn ang="0">
                  <a:pos x="20" y="122"/>
                </a:cxn>
                <a:cxn ang="0">
                  <a:pos x="12" y="110"/>
                </a:cxn>
                <a:cxn ang="0">
                  <a:pos x="6" y="98"/>
                </a:cxn>
                <a:cxn ang="0">
                  <a:pos x="2" y="86"/>
                </a:cxn>
                <a:cxn ang="0">
                  <a:pos x="0" y="72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lnTo>
                    <a:pt x="0" y="72"/>
                  </a:lnTo>
                  <a:lnTo>
                    <a:pt x="2" y="56"/>
                  </a:lnTo>
                  <a:lnTo>
                    <a:pt x="6" y="44"/>
                  </a:lnTo>
                  <a:lnTo>
                    <a:pt x="12" y="32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4" y="6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98" y="6"/>
                  </a:lnTo>
                  <a:lnTo>
                    <a:pt x="110" y="12"/>
                  </a:lnTo>
                  <a:lnTo>
                    <a:pt x="120" y="20"/>
                  </a:lnTo>
                  <a:lnTo>
                    <a:pt x="130" y="32"/>
                  </a:lnTo>
                  <a:lnTo>
                    <a:pt x="136" y="44"/>
                  </a:lnTo>
                  <a:lnTo>
                    <a:pt x="140" y="56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40" y="86"/>
                  </a:lnTo>
                  <a:lnTo>
                    <a:pt x="136" y="98"/>
                  </a:lnTo>
                  <a:lnTo>
                    <a:pt x="130" y="110"/>
                  </a:lnTo>
                  <a:lnTo>
                    <a:pt x="120" y="122"/>
                  </a:lnTo>
                  <a:lnTo>
                    <a:pt x="110" y="130"/>
                  </a:lnTo>
                  <a:lnTo>
                    <a:pt x="98" y="136"/>
                  </a:lnTo>
                  <a:lnTo>
                    <a:pt x="86" y="14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56" y="140"/>
                  </a:lnTo>
                  <a:lnTo>
                    <a:pt x="44" y="136"/>
                  </a:lnTo>
                  <a:lnTo>
                    <a:pt x="30" y="130"/>
                  </a:lnTo>
                  <a:lnTo>
                    <a:pt x="20" y="122"/>
                  </a:lnTo>
                  <a:lnTo>
                    <a:pt x="12" y="110"/>
                  </a:lnTo>
                  <a:lnTo>
                    <a:pt x="6" y="98"/>
                  </a:lnTo>
                  <a:lnTo>
                    <a:pt x="2" y="86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3291071" y="3657600"/>
              <a:ext cx="225427" cy="225427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72"/>
                </a:cxn>
                <a:cxn ang="0">
                  <a:pos x="0" y="56"/>
                </a:cxn>
                <a:cxn ang="0">
                  <a:pos x="4" y="44"/>
                </a:cxn>
                <a:cxn ang="0">
                  <a:pos x="12" y="32"/>
                </a:cxn>
                <a:cxn ang="0">
                  <a:pos x="20" y="20"/>
                </a:cxn>
                <a:cxn ang="0">
                  <a:pos x="30" y="12"/>
                </a:cxn>
                <a:cxn ang="0">
                  <a:pos x="42" y="6"/>
                </a:cxn>
                <a:cxn ang="0">
                  <a:pos x="56" y="2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84" y="2"/>
                </a:cxn>
                <a:cxn ang="0">
                  <a:pos x="98" y="6"/>
                </a:cxn>
                <a:cxn ang="0">
                  <a:pos x="110" y="12"/>
                </a:cxn>
                <a:cxn ang="0">
                  <a:pos x="120" y="20"/>
                </a:cxn>
                <a:cxn ang="0">
                  <a:pos x="130" y="32"/>
                </a:cxn>
                <a:cxn ang="0">
                  <a:pos x="136" y="44"/>
                </a:cxn>
                <a:cxn ang="0">
                  <a:pos x="140" y="56"/>
                </a:cxn>
                <a:cxn ang="0">
                  <a:pos x="142" y="72"/>
                </a:cxn>
                <a:cxn ang="0">
                  <a:pos x="142" y="72"/>
                </a:cxn>
                <a:cxn ang="0">
                  <a:pos x="140" y="86"/>
                </a:cxn>
                <a:cxn ang="0">
                  <a:pos x="136" y="98"/>
                </a:cxn>
                <a:cxn ang="0">
                  <a:pos x="130" y="110"/>
                </a:cxn>
                <a:cxn ang="0">
                  <a:pos x="120" y="122"/>
                </a:cxn>
                <a:cxn ang="0">
                  <a:pos x="110" y="130"/>
                </a:cxn>
                <a:cxn ang="0">
                  <a:pos x="98" y="136"/>
                </a:cxn>
                <a:cxn ang="0">
                  <a:pos x="84" y="140"/>
                </a:cxn>
                <a:cxn ang="0">
                  <a:pos x="70" y="142"/>
                </a:cxn>
                <a:cxn ang="0">
                  <a:pos x="70" y="142"/>
                </a:cxn>
                <a:cxn ang="0">
                  <a:pos x="56" y="140"/>
                </a:cxn>
                <a:cxn ang="0">
                  <a:pos x="42" y="136"/>
                </a:cxn>
                <a:cxn ang="0">
                  <a:pos x="30" y="130"/>
                </a:cxn>
                <a:cxn ang="0">
                  <a:pos x="20" y="122"/>
                </a:cxn>
                <a:cxn ang="0">
                  <a:pos x="12" y="110"/>
                </a:cxn>
                <a:cxn ang="0">
                  <a:pos x="4" y="98"/>
                </a:cxn>
                <a:cxn ang="0">
                  <a:pos x="0" y="86"/>
                </a:cxn>
                <a:cxn ang="0">
                  <a:pos x="0" y="72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lnTo>
                    <a:pt x="0" y="72"/>
                  </a:lnTo>
                  <a:lnTo>
                    <a:pt x="0" y="56"/>
                  </a:lnTo>
                  <a:lnTo>
                    <a:pt x="4" y="44"/>
                  </a:lnTo>
                  <a:lnTo>
                    <a:pt x="12" y="32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4" y="2"/>
                  </a:lnTo>
                  <a:lnTo>
                    <a:pt x="98" y="6"/>
                  </a:lnTo>
                  <a:lnTo>
                    <a:pt x="110" y="12"/>
                  </a:lnTo>
                  <a:lnTo>
                    <a:pt x="120" y="20"/>
                  </a:lnTo>
                  <a:lnTo>
                    <a:pt x="130" y="32"/>
                  </a:lnTo>
                  <a:lnTo>
                    <a:pt x="136" y="44"/>
                  </a:lnTo>
                  <a:lnTo>
                    <a:pt x="140" y="56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40" y="86"/>
                  </a:lnTo>
                  <a:lnTo>
                    <a:pt x="136" y="98"/>
                  </a:lnTo>
                  <a:lnTo>
                    <a:pt x="130" y="110"/>
                  </a:lnTo>
                  <a:lnTo>
                    <a:pt x="120" y="122"/>
                  </a:lnTo>
                  <a:lnTo>
                    <a:pt x="110" y="130"/>
                  </a:lnTo>
                  <a:lnTo>
                    <a:pt x="98" y="136"/>
                  </a:lnTo>
                  <a:lnTo>
                    <a:pt x="84" y="14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56" y="140"/>
                  </a:lnTo>
                  <a:lnTo>
                    <a:pt x="42" y="136"/>
                  </a:lnTo>
                  <a:lnTo>
                    <a:pt x="30" y="130"/>
                  </a:lnTo>
                  <a:lnTo>
                    <a:pt x="20" y="122"/>
                  </a:lnTo>
                  <a:lnTo>
                    <a:pt x="12" y="110"/>
                  </a:lnTo>
                  <a:lnTo>
                    <a:pt x="4" y="98"/>
                  </a:lnTo>
                  <a:lnTo>
                    <a:pt x="0" y="86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Text Placeholder 27"/>
          <p:cNvSpPr>
            <a:spLocks noGrp="1"/>
          </p:cNvSpPr>
          <p:nvPr>
            <p:ph type="body" idx="1"/>
          </p:nvPr>
        </p:nvSpPr>
        <p:spPr>
          <a:xfrm>
            <a:off x="833767" y="1217934"/>
            <a:ext cx="8511200" cy="497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4" r:id="rId2"/>
    <p:sldLayoutId id="2147483657" r:id="rId3"/>
    <p:sldLayoutId id="2147483673" r:id="rId4"/>
    <p:sldLayoutId id="2147483658" r:id="rId5"/>
    <p:sldLayoutId id="2147483672" r:id="rId6"/>
    <p:sldLayoutId id="2147483662" r:id="rId7"/>
    <p:sldLayoutId id="2147483660" r:id="rId8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992764" rtl="0" eaLnBrk="1" latinLnBrk="0" hangingPunct="1">
        <a:lnSpc>
          <a:spcPct val="100000"/>
        </a:lnSpc>
        <a:spcBef>
          <a:spcPts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0239" indent="-310239" algn="l" defTabSz="992764" rtl="0" eaLnBrk="1" latinLnBrk="0" hangingPunct="1">
        <a:lnSpc>
          <a:spcPct val="100000"/>
        </a:lnSpc>
        <a:spcBef>
          <a:spcPts val="0"/>
        </a:spcBef>
        <a:spcAft>
          <a:spcPts val="720"/>
        </a:spcAft>
        <a:buClr>
          <a:schemeClr val="accent2"/>
        </a:buClr>
        <a:buSzPct val="100000"/>
        <a:buFont typeface="Wingdings" pitchFamily="2" charset="2"/>
        <a:buChar char="§"/>
        <a:defRPr sz="2800" kern="1200">
          <a:solidFill>
            <a:srgbClr val="414141"/>
          </a:solidFill>
          <a:latin typeface="+mn-lt"/>
          <a:ea typeface="+mn-ea"/>
          <a:cs typeface="+mn-cs"/>
        </a:defRPr>
      </a:lvl1pPr>
      <a:lvl2pPr marL="747713" indent="-285750" algn="l" defTabSz="992764" rtl="0" eaLnBrk="1" latinLnBrk="0" hangingPunct="1">
        <a:lnSpc>
          <a:spcPct val="100000"/>
        </a:lnSpc>
        <a:spcBef>
          <a:spcPts val="0"/>
        </a:spcBef>
        <a:spcAft>
          <a:spcPts val="720"/>
        </a:spcAft>
        <a:buClr>
          <a:schemeClr val="accent2"/>
        </a:buClr>
        <a:buSzPct val="80000"/>
        <a:buFont typeface="Wingdings 2" pitchFamily="18" charset="2"/>
        <a:buChar char=""/>
        <a:defRPr sz="2400" kern="1200">
          <a:solidFill>
            <a:srgbClr val="414141"/>
          </a:solidFill>
          <a:latin typeface="+mn-lt"/>
          <a:ea typeface="+mn-ea"/>
          <a:cs typeface="+mn-cs"/>
        </a:defRPr>
      </a:lvl2pPr>
      <a:lvl3pPr marL="1081088" indent="-225425" algn="l" defTabSz="992764" rtl="0" eaLnBrk="1" latinLnBrk="0" hangingPunct="1">
        <a:lnSpc>
          <a:spcPct val="100000"/>
        </a:lnSpc>
        <a:spcBef>
          <a:spcPts val="0"/>
        </a:spcBef>
        <a:spcAft>
          <a:spcPts val="720"/>
        </a:spcAft>
        <a:buClr>
          <a:schemeClr val="accent2"/>
        </a:buClr>
        <a:buSzPct val="80000"/>
        <a:buFont typeface="Wingdings 2" pitchFamily="18" charset="2"/>
        <a:buChar char=""/>
        <a:tabLst/>
        <a:defRPr sz="2000" kern="1200">
          <a:solidFill>
            <a:srgbClr val="414141"/>
          </a:solidFill>
          <a:latin typeface="+mn-lt"/>
          <a:ea typeface="+mn-ea"/>
          <a:cs typeface="+mn-cs"/>
        </a:defRPr>
      </a:lvl3pPr>
      <a:lvl4pPr marL="1484313" indent="-225425" algn="l" defTabSz="992764" rtl="0" eaLnBrk="1" latinLnBrk="0" hangingPunct="1">
        <a:lnSpc>
          <a:spcPct val="100000"/>
        </a:lnSpc>
        <a:spcBef>
          <a:spcPts val="0"/>
        </a:spcBef>
        <a:spcAft>
          <a:spcPts val="720"/>
        </a:spcAft>
        <a:buClr>
          <a:schemeClr val="accent2"/>
        </a:buClr>
        <a:buSzPct val="80000"/>
        <a:buFont typeface="Wingdings 2" pitchFamily="18" charset="2"/>
        <a:buChar char=""/>
        <a:defRPr sz="1800" kern="1200">
          <a:solidFill>
            <a:srgbClr val="414141"/>
          </a:solidFill>
          <a:latin typeface="+mn-lt"/>
          <a:ea typeface="+mn-ea"/>
          <a:cs typeface="+mn-cs"/>
        </a:defRPr>
      </a:lvl4pPr>
      <a:lvl5pPr marL="1828800" indent="-225425" algn="l" defTabSz="992764" rtl="0" eaLnBrk="1" latinLnBrk="0" hangingPunct="1">
        <a:lnSpc>
          <a:spcPct val="100000"/>
        </a:lnSpc>
        <a:spcBef>
          <a:spcPts val="0"/>
        </a:spcBef>
        <a:spcAft>
          <a:spcPts val="720"/>
        </a:spcAft>
        <a:buClr>
          <a:schemeClr val="accent2"/>
        </a:buClr>
        <a:buSzPct val="80000"/>
        <a:buFont typeface="Wingdings 2" pitchFamily="18" charset="2"/>
        <a:buChar char=""/>
        <a:defRPr sz="1600" kern="1200">
          <a:solidFill>
            <a:srgbClr val="414141"/>
          </a:solidFill>
          <a:latin typeface="+mn-lt"/>
          <a:ea typeface="+mn-ea"/>
          <a:cs typeface="+mn-cs"/>
        </a:defRPr>
      </a:lvl5pPr>
      <a:lvl6pPr marL="2730101" indent="-248191" algn="l" defTabSz="99276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483" indent="-248191" algn="l" defTabSz="99276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865" indent="-248191" algn="l" defTabSz="99276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9247" indent="-248191" algn="l" defTabSz="99276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82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764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146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528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292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674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1056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3086" y="1770691"/>
            <a:ext cx="7731987" cy="1508085"/>
          </a:xfrm>
        </p:spPr>
        <p:txBody>
          <a:bodyPr/>
          <a:lstStyle/>
          <a:p>
            <a:r>
              <a:rPr lang="en-US" dirty="0" smtClean="0"/>
              <a:t>Computational Asset Description for Cyber Experiment Support using OWL</a:t>
            </a:r>
            <a:endParaRPr lang="en-US" dirty="0"/>
          </a:p>
        </p:txBody>
      </p:sp>
      <p:sp>
        <p:nvSpPr>
          <p:cNvPr id="6" name="Text Placeholder 15"/>
          <p:cNvSpPr txBox="1">
            <a:spLocks/>
          </p:cNvSpPr>
          <p:nvPr/>
        </p:nvSpPr>
        <p:spPr>
          <a:xfrm>
            <a:off x="6136218" y="4032537"/>
            <a:ext cx="3228846" cy="292384"/>
          </a:xfrm>
          <a:prstGeom prst="rect">
            <a:avLst/>
          </a:prstGeom>
        </p:spPr>
        <p:txBody>
          <a:bodyPr/>
          <a:lstStyle>
            <a:lvl1pPr>
              <a:buNone/>
              <a:defRPr sz="1300" b="1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310239" marR="0" lvl="0" indent="-310239" algn="l" defTabSz="99276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51"/>
              </a:spcAft>
              <a:buClr>
                <a:schemeClr val="accent2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Telcordia Contact:</a:t>
            </a:r>
          </a:p>
        </p:txBody>
      </p:sp>
      <p:sp>
        <p:nvSpPr>
          <p:cNvPr id="7" name="Text Placeholder 15"/>
          <p:cNvSpPr txBox="1">
            <a:spLocks/>
          </p:cNvSpPr>
          <p:nvPr/>
        </p:nvSpPr>
        <p:spPr>
          <a:xfrm>
            <a:off x="6156314" y="4325908"/>
            <a:ext cx="3228846" cy="167292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300" b="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marL="310239" marR="0" lvl="0" indent="-310239" algn="l" defTabSz="992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Marian</a:t>
            </a: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Nodine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0239" marR="0" lvl="0" indent="-310239" algn="l" defTabSz="992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Telcordia Technologies Applied Research</a:t>
            </a:r>
          </a:p>
          <a:p>
            <a:pPr marL="310239" marR="0" lvl="0" indent="-310239" algn="l" defTabSz="992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nodine@research.telcordia.com</a:t>
            </a:r>
          </a:p>
          <a:p>
            <a:pPr marL="310239" marR="0" lvl="0" indent="-310239" algn="l" defTabSz="992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September 7,2011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and Network Connectivity</a:t>
            </a:r>
            <a:endParaRPr lang="en-US" dirty="0"/>
          </a:p>
        </p:txBody>
      </p:sp>
      <p:pic>
        <p:nvPicPr>
          <p:cNvPr id="6147" name="Picture 3" descr="C:\Documents and Settings\nodine\Desktop\Talk Example Hardware Asset.c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96" y="1064622"/>
            <a:ext cx="5711260" cy="6102659"/>
          </a:xfrm>
          <a:prstGeom prst="rect">
            <a:avLst/>
          </a:prstGeom>
          <a:noFill/>
        </p:spPr>
      </p:pic>
      <p:pic>
        <p:nvPicPr>
          <p:cNvPr id="6148" name="Picture 4" descr="C:\Documents and Settings\nodine\My Documents\Working\Docs\Asset Ontologies Paper\Paper Examples Final\Paper Example Network Compatibility.c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999" y="1070790"/>
            <a:ext cx="4020671" cy="36647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26727" y="5112336"/>
            <a:ext cx="3616037" cy="1981193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n-US" dirty="0" smtClean="0">
                <a:solidFill>
                  <a:srgbClr val="414141"/>
                </a:solidFill>
              </a:rPr>
              <a:t>Given a set of network nodes and a topology, with a few nodes fixed, automatically fill out the topology described using a compatible set of real and/or emulated nodes and connections.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Systems and Installation</a:t>
            </a:r>
            <a:endParaRPr lang="en-US" dirty="0"/>
          </a:p>
        </p:txBody>
      </p:sp>
      <p:pic>
        <p:nvPicPr>
          <p:cNvPr id="7170" name="Picture 2" descr="C:\Documents and Settings\nodine\My Documents\Working\Docs\Asset Ontologies Paper\Paper Examples Final\Paper Example Windows XP SP2.c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91487"/>
            <a:ext cx="5318622" cy="6479155"/>
          </a:xfrm>
          <a:prstGeom prst="rect">
            <a:avLst/>
          </a:prstGeom>
          <a:noFill/>
        </p:spPr>
      </p:pic>
      <p:pic>
        <p:nvPicPr>
          <p:cNvPr id="7172" name="Picture 4" descr="C:\Documents and Settings\nodine\My Documents\Working\Docs\Asset Ontologies Paper\Paper Examples Final\Paper Example Windows XP SP2 Disk Image.c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090" y="3577569"/>
            <a:ext cx="4980709" cy="35713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08073" y="969822"/>
            <a:ext cx="3934691" cy="2313708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n-US" dirty="0" smtClean="0">
                <a:solidFill>
                  <a:srgbClr val="414141"/>
                </a:solidFill>
              </a:rPr>
              <a:t>Given the need to set up a large set of devices with a standard OS configuration automatically, find the appropriate disk image.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n-US" dirty="0" smtClean="0">
                <a:solidFill>
                  <a:srgbClr val="414141"/>
                </a:solidFill>
              </a:rPr>
              <a:t>Then, for each device, ensure that the image is appropriate for the device, and if so, copy it onto the device.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026" y="160543"/>
            <a:ext cx="2782110" cy="989877"/>
          </a:xfrm>
        </p:spPr>
        <p:txBody>
          <a:bodyPr/>
          <a:lstStyle/>
          <a:p>
            <a:r>
              <a:rPr lang="en-US" sz="3000" dirty="0" smtClean="0"/>
              <a:t>Software</a:t>
            </a:r>
            <a:br>
              <a:rPr lang="en-US" sz="3000" dirty="0" smtClean="0"/>
            </a:br>
            <a:r>
              <a:rPr lang="en-US" sz="3000" dirty="0" smtClean="0"/>
              <a:t>Applications</a:t>
            </a:r>
            <a:br>
              <a:rPr lang="en-US" sz="3000" dirty="0" smtClean="0"/>
            </a:br>
            <a:r>
              <a:rPr lang="en-US" sz="3000" dirty="0" smtClean="0"/>
              <a:t>and</a:t>
            </a:r>
            <a:br>
              <a:rPr lang="en-US" sz="3000" dirty="0" smtClean="0"/>
            </a:br>
            <a:r>
              <a:rPr lang="en-US" sz="3000" dirty="0" smtClean="0"/>
              <a:t>Installation</a:t>
            </a:r>
            <a:endParaRPr lang="en-US" sz="3000" dirty="0"/>
          </a:p>
        </p:txBody>
      </p:sp>
      <p:pic>
        <p:nvPicPr>
          <p:cNvPr id="8194" name="Picture 2" descr="C:\Documents and Settings\nodine\My Documents\Working\Docs\Asset Ontologies Paper\Paper Examples Final\Paper Example Word 2007.c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4877" y="197859"/>
            <a:ext cx="6830291" cy="41625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557" y="2033384"/>
            <a:ext cx="2895606" cy="2402428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en-US" dirty="0" smtClean="0">
                <a:solidFill>
                  <a:srgbClr val="414141"/>
                </a:solidFill>
              </a:rPr>
              <a:t>Given a recipe for a set of devices that includes a particular software bundle with a specific configuration, for each device in the set, specify what an installer asset would need to follow the recipe.</a:t>
            </a:r>
          </a:p>
        </p:txBody>
      </p:sp>
      <p:pic>
        <p:nvPicPr>
          <p:cNvPr id="6" name="Picture 5" descr="Talk Example Install Microsoft Office 2007.cmap.c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7319" y="4444146"/>
            <a:ext cx="8015592" cy="29932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Ontology Maintenance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2570" y="1216151"/>
            <a:ext cx="8761397" cy="562799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Ontology maintenance currently requires knowledge expertise</a:t>
            </a:r>
          </a:p>
          <a:p>
            <a:pPr lvl="1"/>
            <a:r>
              <a:rPr lang="en-US" dirty="0" smtClean="0"/>
              <a:t>Ontology needs to evolve as new asset types are brought in to the </a:t>
            </a:r>
            <a:r>
              <a:rPr lang="en-US" dirty="0" err="1" smtClean="0"/>
              <a:t>testbeds</a:t>
            </a:r>
            <a:r>
              <a:rPr lang="en-US" dirty="0" smtClean="0"/>
              <a:t>, but …</a:t>
            </a:r>
          </a:p>
          <a:p>
            <a:pPr lvl="1"/>
            <a:r>
              <a:rPr lang="en-US" dirty="0" smtClean="0"/>
              <a:t>Need to maintain a regularity of structure in order to be able to reason effectively.</a:t>
            </a:r>
          </a:p>
          <a:p>
            <a:r>
              <a:rPr lang="en-US" dirty="0" smtClean="0"/>
              <a:t>Unreasonable to have this done manually by inventory managers</a:t>
            </a:r>
          </a:p>
          <a:p>
            <a:r>
              <a:rPr lang="en-US" dirty="0" smtClean="0"/>
              <a:t>Solutions:</a:t>
            </a:r>
          </a:p>
          <a:p>
            <a:pPr lvl="1"/>
            <a:r>
              <a:rPr lang="en-US" dirty="0" smtClean="0"/>
              <a:t>Generic </a:t>
            </a:r>
            <a:r>
              <a:rPr lang="en-US" dirty="0" err="1" smtClean="0"/>
              <a:t>ingesters</a:t>
            </a:r>
            <a:r>
              <a:rPr lang="en-US" dirty="0" smtClean="0"/>
              <a:t> that extract knowledge about individual new assets from the database and connect them to the ontology.</a:t>
            </a:r>
          </a:p>
          <a:p>
            <a:pPr lvl="1"/>
            <a:r>
              <a:rPr lang="en-US" dirty="0" smtClean="0"/>
              <a:t>Canned SPARQL queries that support the requirements of the applications using the ontologies.</a:t>
            </a:r>
          </a:p>
          <a:p>
            <a:pPr lvl="1"/>
            <a:r>
              <a:rPr lang="en-US" dirty="0" smtClean="0"/>
              <a:t>Rigorous automated regression testing to test the consistency of the information in the database with respect to a set of rules about its structure and with respect to the canned SPARQL queries.</a:t>
            </a:r>
          </a:p>
          <a:p>
            <a:pPr lvl="1"/>
            <a:r>
              <a:rPr lang="en-US" dirty="0" smtClean="0"/>
              <a:t>Scrapers that can extract the information about the asset types and their dependencies from online sources (we did not get to this).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870263" y="2813204"/>
            <a:ext cx="7534994" cy="844396"/>
          </a:xfrm>
        </p:spPr>
        <p:txBody>
          <a:bodyPr>
            <a:normAutofit/>
          </a:bodyPr>
          <a:lstStyle/>
          <a:p>
            <a:r>
              <a:rPr lang="en-US" dirty="0" smtClean="0"/>
              <a:t>Marian Nodine</a:t>
            </a:r>
          </a:p>
          <a:p>
            <a:r>
              <a:rPr lang="en-US" dirty="0" smtClean="0"/>
              <a:t>nodine@research.telcordia.com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Asset Description Ontology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03275" y="1260370"/>
            <a:ext cx="8551863" cy="575003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Support </a:t>
            </a:r>
            <a:r>
              <a:rPr lang="en-US" sz="2400" i="1" dirty="0" smtClean="0"/>
              <a:t>definition </a:t>
            </a:r>
            <a:r>
              <a:rPr lang="en-US" sz="2400" dirty="0" smtClean="0"/>
              <a:t>of assets that will be used in a given cyber network experiment to facilitate analysis of the experimental validity and rigor.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Support </a:t>
            </a:r>
            <a:r>
              <a:rPr lang="en-US" sz="2400" i="1" dirty="0" smtClean="0"/>
              <a:t>detailed description</a:t>
            </a:r>
            <a:r>
              <a:rPr lang="en-US" sz="2400" dirty="0" smtClean="0"/>
              <a:t> of assets, configurations, and required controls being used during testbed build-out and experiment execution to facilitate automation of network setup, configuration, validation and control.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Support </a:t>
            </a:r>
            <a:r>
              <a:rPr lang="en-US" sz="2400" i="1" dirty="0" smtClean="0"/>
              <a:t>documentation</a:t>
            </a:r>
            <a:r>
              <a:rPr lang="en-US" sz="2400" dirty="0" smtClean="0"/>
              <a:t> of assets, configurations, and supporting control and analysis systems that were used for a given experiment to facilitate accurate verification and repeatability.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832104" y="1216152"/>
            <a:ext cx="8551863" cy="58940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System under test:</a:t>
            </a:r>
          </a:p>
          <a:p>
            <a:pPr lvl="1"/>
            <a:r>
              <a:rPr lang="en-US" dirty="0" smtClean="0"/>
              <a:t>Scale? How many nodes? Hosts?</a:t>
            </a:r>
          </a:p>
          <a:p>
            <a:pPr lvl="1"/>
            <a:r>
              <a:rPr lang="en-US" dirty="0" smtClean="0"/>
              <a:t>Topology framework</a:t>
            </a:r>
          </a:p>
          <a:p>
            <a:pPr lvl="1"/>
            <a:r>
              <a:rPr lang="en-US" dirty="0" smtClean="0"/>
              <a:t>Types of asset on the network: hardware, operating systems, applications, … </a:t>
            </a:r>
          </a:p>
          <a:p>
            <a:pPr lvl="1"/>
            <a:r>
              <a:rPr lang="en-US" dirty="0" smtClean="0"/>
              <a:t>Specifics of the assets and asset configurations being controlled:</a:t>
            </a:r>
          </a:p>
          <a:p>
            <a:pPr lvl="2"/>
            <a:r>
              <a:rPr lang="en-US" dirty="0" smtClean="0"/>
              <a:t>Updated to what point? With what patches? What security updates?</a:t>
            </a:r>
          </a:p>
          <a:p>
            <a:pPr lvl="2"/>
            <a:r>
              <a:rPr lang="en-US" dirty="0" smtClean="0"/>
              <a:t>Specific settings for specific configuration parameters.</a:t>
            </a:r>
          </a:p>
          <a:p>
            <a:pPr lvl="1"/>
            <a:r>
              <a:rPr lang="en-US" dirty="0" smtClean="0"/>
              <a:t>General description of other assets required.</a:t>
            </a:r>
          </a:p>
          <a:p>
            <a:pPr lvl="2"/>
            <a:r>
              <a:rPr lang="en-US" dirty="0" smtClean="0"/>
              <a:t>Implied network functions that are required to support the assets explicitly defined for the experiment.</a:t>
            </a:r>
          </a:p>
          <a:p>
            <a:pPr lvl="2"/>
            <a:r>
              <a:rPr lang="en-US" dirty="0" smtClean="0"/>
              <a:t>Constraints on other assets or asset functions.</a:t>
            </a:r>
          </a:p>
          <a:p>
            <a:r>
              <a:rPr lang="en-US" dirty="0" smtClean="0"/>
              <a:t>Experimental framework:</a:t>
            </a:r>
          </a:p>
          <a:p>
            <a:pPr lvl="1"/>
            <a:r>
              <a:rPr lang="en-US" dirty="0" smtClean="0"/>
              <a:t>Changes that need to be made to SUT during experiment.</a:t>
            </a:r>
          </a:p>
          <a:p>
            <a:pPr lvl="2"/>
            <a:r>
              <a:rPr lang="en-US" dirty="0" smtClean="0"/>
              <a:t>Types of control assets required to make those changes.</a:t>
            </a:r>
          </a:p>
          <a:p>
            <a:pPr lvl="1"/>
            <a:r>
              <a:rPr lang="en-US" dirty="0" smtClean="0"/>
              <a:t>Metrics that need to be collected on assets being observed, required accuracy levels.</a:t>
            </a:r>
          </a:p>
          <a:p>
            <a:pPr lvl="2"/>
            <a:r>
              <a:rPr lang="en-US" dirty="0" smtClean="0"/>
              <a:t>Functions that collect those metrics.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Testbed Setup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4074" y="969818"/>
            <a:ext cx="9009894" cy="638694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System under test:</a:t>
            </a:r>
          </a:p>
          <a:p>
            <a:pPr lvl="1"/>
            <a:r>
              <a:rPr lang="en-US" dirty="0" smtClean="0"/>
              <a:t>Nodes, hosts, software actually being used in the actual network to create the experimental network (including virtual machine software, communication emulators, …</a:t>
            </a:r>
          </a:p>
          <a:p>
            <a:pPr lvl="1"/>
            <a:r>
              <a:rPr lang="en-US" dirty="0" smtClean="0"/>
              <a:t>Nodes, hosts and topology of the experimental network</a:t>
            </a:r>
          </a:p>
          <a:p>
            <a:pPr lvl="2"/>
            <a:r>
              <a:rPr lang="en-US" dirty="0" smtClean="0"/>
              <a:t>May actually be physical or virtual</a:t>
            </a:r>
          </a:p>
          <a:p>
            <a:pPr lvl="1"/>
            <a:r>
              <a:rPr lang="en-US" dirty="0" smtClean="0"/>
              <a:t>Hardware, operating systems, applications, in the experimental network for each device</a:t>
            </a:r>
          </a:p>
          <a:p>
            <a:pPr lvl="1"/>
            <a:r>
              <a:rPr lang="en-US" dirty="0" smtClean="0"/>
              <a:t>Dependencies among the assets that are required for correct operation</a:t>
            </a:r>
          </a:p>
          <a:p>
            <a:pPr lvl="2"/>
            <a:r>
              <a:rPr lang="en-US" dirty="0" smtClean="0"/>
              <a:t>Need to validate that the experimental network makes sense from an operational perspective</a:t>
            </a:r>
          </a:p>
          <a:p>
            <a:pPr lvl="1"/>
            <a:r>
              <a:rPr lang="en-US" dirty="0" smtClean="0"/>
              <a:t>Specifics of the asset configurations for each asset</a:t>
            </a:r>
          </a:p>
          <a:p>
            <a:pPr lvl="2"/>
            <a:r>
              <a:rPr lang="en-US" dirty="0" smtClean="0"/>
              <a:t>Security updates and patches</a:t>
            </a:r>
          </a:p>
          <a:p>
            <a:pPr lvl="2"/>
            <a:r>
              <a:rPr lang="en-US" dirty="0" smtClean="0"/>
              <a:t>Specific settings for configuration parameters.</a:t>
            </a:r>
          </a:p>
          <a:p>
            <a:r>
              <a:rPr lang="en-US" dirty="0" smtClean="0"/>
              <a:t>Experimental framework:</a:t>
            </a:r>
          </a:p>
          <a:p>
            <a:pPr lvl="1"/>
            <a:r>
              <a:rPr lang="en-US" dirty="0" smtClean="0"/>
              <a:t>Assets needed during build-out, e.g. image files.</a:t>
            </a:r>
          </a:p>
          <a:p>
            <a:pPr lvl="1"/>
            <a:r>
              <a:rPr lang="en-US" dirty="0" smtClean="0"/>
              <a:t>Controller assets used to initialize SUT assets</a:t>
            </a:r>
          </a:p>
          <a:p>
            <a:pPr lvl="2"/>
            <a:r>
              <a:rPr lang="en-US" dirty="0" smtClean="0"/>
              <a:t>Includes information on configuration parameters, API to install, configure, start, stop, clean up from the controllers</a:t>
            </a:r>
          </a:p>
          <a:p>
            <a:pPr lvl="1"/>
            <a:r>
              <a:rPr lang="en-US" dirty="0" smtClean="0"/>
              <a:t>Sensor assets that need to be in place to collect metrics</a:t>
            </a:r>
          </a:p>
          <a:p>
            <a:pPr lvl="2"/>
            <a:r>
              <a:rPr lang="en-US" dirty="0" smtClean="0"/>
              <a:t>Includes information on API to install, configure, start, stop, upload information, clean up from the sensors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Execution (Description)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832104" y="1216152"/>
            <a:ext cx="8551863" cy="59882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System under test:</a:t>
            </a:r>
          </a:p>
          <a:p>
            <a:pPr lvl="1"/>
            <a:r>
              <a:rPr lang="en-US" dirty="0" smtClean="0"/>
              <a:t>Nodes, hosts, software added to or removed from the actual network during the experiment</a:t>
            </a:r>
          </a:p>
          <a:p>
            <a:pPr lvl="1"/>
            <a:r>
              <a:rPr lang="en-US" dirty="0" smtClean="0"/>
              <a:t>Nodes, hosts and topology changes in the experimental network</a:t>
            </a:r>
          </a:p>
          <a:p>
            <a:pPr lvl="1"/>
            <a:r>
              <a:rPr lang="en-US" dirty="0" smtClean="0"/>
              <a:t>Changes to the hardware, operating systems, applications, for each device in the experimental network </a:t>
            </a:r>
          </a:p>
          <a:p>
            <a:pPr lvl="1"/>
            <a:r>
              <a:rPr lang="en-US" dirty="0" smtClean="0"/>
              <a:t>Specifics of any changes to the assets and asset configurations for each asset in the experimental network during the experiment</a:t>
            </a:r>
          </a:p>
          <a:p>
            <a:pPr lvl="2"/>
            <a:r>
              <a:rPr lang="en-US" dirty="0" smtClean="0"/>
              <a:t>Add or remove security updates and patches</a:t>
            </a:r>
          </a:p>
          <a:p>
            <a:pPr lvl="2"/>
            <a:r>
              <a:rPr lang="en-US" dirty="0" smtClean="0"/>
              <a:t>Change or update configuration parameter settings.</a:t>
            </a:r>
          </a:p>
          <a:p>
            <a:r>
              <a:rPr lang="en-US" dirty="0" smtClean="0"/>
              <a:t>Experimental framework:</a:t>
            </a:r>
          </a:p>
          <a:p>
            <a:pPr lvl="1"/>
            <a:r>
              <a:rPr lang="en-US" dirty="0" smtClean="0"/>
              <a:t>Assets used during the experiment for controlling SUT assets to effect needed changes during the experiment </a:t>
            </a:r>
          </a:p>
          <a:p>
            <a:pPr lvl="1"/>
            <a:r>
              <a:rPr lang="en-US" dirty="0" smtClean="0"/>
              <a:t>Assets used to control sensor assets being used to collect metrics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Variety of Assets to Model</a:t>
            </a:r>
            <a:endParaRPr lang="en-US" dirty="0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26" y="4350237"/>
            <a:ext cx="2825357" cy="76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5666" y="3792464"/>
            <a:ext cx="1887911" cy="76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3590" y="3612798"/>
            <a:ext cx="2200393" cy="95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811" y="4350237"/>
            <a:ext cx="4387766" cy="76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3590" y="4907989"/>
            <a:ext cx="7356344" cy="76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3590" y="5463073"/>
            <a:ext cx="7356344" cy="13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1078" y="1293224"/>
            <a:ext cx="2825357" cy="301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Asset Types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9002" y="725212"/>
            <a:ext cx="4399931" cy="675552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 asset is a “purchasable unit”</a:t>
            </a:r>
          </a:p>
          <a:p>
            <a:pPr lvl="1"/>
            <a:r>
              <a:rPr lang="en-US" dirty="0" smtClean="0"/>
              <a:t>Part, Licensable software</a:t>
            </a:r>
          </a:p>
          <a:p>
            <a:r>
              <a:rPr lang="en-US" b="1" dirty="0" smtClean="0"/>
              <a:t>Challenge: </a:t>
            </a:r>
            <a:r>
              <a:rPr lang="en-US" dirty="0" smtClean="0"/>
              <a:t>Need to have orthogonal views about an asset during the different experiment phases.</a:t>
            </a:r>
          </a:p>
          <a:p>
            <a:r>
              <a:rPr lang="en-US" dirty="0" smtClean="0"/>
              <a:t>Asset Function: What it does</a:t>
            </a:r>
          </a:p>
          <a:p>
            <a:pPr lvl="1"/>
            <a:r>
              <a:rPr lang="en-US" dirty="0" smtClean="0"/>
              <a:t>Every type instance has its own function instance</a:t>
            </a:r>
          </a:p>
          <a:p>
            <a:pPr lvl="1"/>
            <a:r>
              <a:rPr lang="en-US" dirty="0" smtClean="0"/>
              <a:t>Functions can include more generic functions</a:t>
            </a:r>
          </a:p>
          <a:p>
            <a:pPr lvl="1"/>
            <a:r>
              <a:rPr lang="en-US" dirty="0" smtClean="0"/>
              <a:t>Functions can depend on other functions, e.g. a client function depends on the related server function</a:t>
            </a:r>
          </a:p>
          <a:p>
            <a:r>
              <a:rPr lang="en-US" dirty="0" smtClean="0"/>
              <a:t>Asset Type: What it is</a:t>
            </a:r>
          </a:p>
          <a:p>
            <a:pPr lvl="1"/>
            <a:r>
              <a:rPr lang="en-US" dirty="0" smtClean="0"/>
              <a:t>Types can be bundled together into other types if the bundle is also purchasable</a:t>
            </a:r>
          </a:p>
          <a:p>
            <a:pPr lvl="1"/>
            <a:r>
              <a:rPr lang="en-US" dirty="0" smtClean="0"/>
              <a:t>Types have dependencies on the functions of other assets, e.g., a Windows operating system is dependent on the x86 Host Processor Function</a:t>
            </a:r>
          </a:p>
          <a:p>
            <a:pPr lvl="1"/>
            <a:r>
              <a:rPr lang="en-US" dirty="0" smtClean="0"/>
              <a:t>Types have associated configuration information</a:t>
            </a:r>
          </a:p>
        </p:txBody>
      </p:sp>
      <p:pic>
        <p:nvPicPr>
          <p:cNvPr id="5125" name="Picture 5" descr="C:\Documents and Settings\nodine\My Documents\Working\Docs\Asset Ontologies Paper\Paper Examples Final\Paper Example Windows XP SP2.c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7117" y="740354"/>
            <a:ext cx="5254305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Assets and Asset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41434" y="1021602"/>
            <a:ext cx="8942533" cy="4018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Challenge: </a:t>
            </a:r>
            <a:r>
              <a:rPr lang="en-US" dirty="0" smtClean="0"/>
              <a:t>3 levels of abstraction:</a:t>
            </a:r>
          </a:p>
          <a:p>
            <a:pPr lvl="1"/>
            <a:r>
              <a:rPr lang="en-US" dirty="0" smtClean="0"/>
              <a:t>Asset instances, e.g. </a:t>
            </a:r>
            <a:r>
              <a:rPr lang="en-US" dirty="0" err="1" smtClean="0"/>
              <a:t>Thinkpad</a:t>
            </a:r>
            <a:r>
              <a:rPr lang="en-US" dirty="0" smtClean="0"/>
              <a:t> T61 with a specific serial number.</a:t>
            </a:r>
          </a:p>
          <a:p>
            <a:pPr lvl="1"/>
            <a:r>
              <a:rPr lang="en-US" dirty="0" smtClean="0"/>
              <a:t>Specific types, e.g. all </a:t>
            </a:r>
            <a:r>
              <a:rPr lang="en-US" dirty="0" err="1" smtClean="0"/>
              <a:t>Thinkpad</a:t>
            </a:r>
            <a:r>
              <a:rPr lang="en-US" dirty="0" smtClean="0"/>
              <a:t> T61s with a particular hardware configuration / part number.</a:t>
            </a:r>
          </a:p>
          <a:p>
            <a:pPr lvl="1"/>
            <a:r>
              <a:rPr lang="en-US" dirty="0" smtClean="0"/>
              <a:t>General classes, e.g., </a:t>
            </a:r>
            <a:r>
              <a:rPr lang="en-US" dirty="0" err="1" smtClean="0"/>
              <a:t>Thinkpad</a:t>
            </a:r>
            <a:r>
              <a:rPr lang="en-US" dirty="0" smtClean="0"/>
              <a:t> T61s, Computers with x86 processors.</a:t>
            </a:r>
          </a:p>
          <a:p>
            <a:r>
              <a:rPr lang="en-US" dirty="0" smtClean="0"/>
              <a:t>Asset description ontology deals with general classes (as classes) and specific types (as instances)</a:t>
            </a:r>
          </a:p>
          <a:p>
            <a:pPr lvl="1"/>
            <a:r>
              <a:rPr lang="en-US" dirty="0" smtClean="0"/>
              <a:t>Windows OS vs. Windows XP OS with SP2.</a:t>
            </a:r>
          </a:p>
          <a:p>
            <a:r>
              <a:rPr lang="en-US" dirty="0" smtClean="0"/>
              <a:t>Asset core ontology deals with asset instances, and each instance has a reference to the specific type “instance” in the asset description ontology for its specific type.</a:t>
            </a:r>
          </a:p>
          <a:p>
            <a:pPr lvl="1"/>
            <a:r>
              <a:rPr lang="en-US" dirty="0" smtClean="0"/>
              <a:t>Instances are actually more like a view into the relational inventory database.</a:t>
            </a:r>
          </a:p>
          <a:p>
            <a:r>
              <a:rPr lang="en-US" dirty="0" smtClean="0"/>
              <a:t>Each specific type then has an associated function.</a:t>
            </a:r>
            <a:endParaRPr lang="en-US" dirty="0"/>
          </a:p>
        </p:txBody>
      </p:sp>
      <p:pic>
        <p:nvPicPr>
          <p:cNvPr id="9" name="Picture 8" descr="Asset core for ta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7369" y="4988469"/>
            <a:ext cx="7031421" cy="20863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 of Asset Types on Asset Functions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2104" y="1459155"/>
            <a:ext cx="8551863" cy="330740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Asset types depend on other asset types via their functions.</a:t>
            </a:r>
          </a:p>
          <a:p>
            <a:r>
              <a:rPr lang="en-US" dirty="0" smtClean="0"/>
              <a:t>Dependencies are germane at different times: Installation, Initialization, Runtime</a:t>
            </a:r>
          </a:p>
          <a:p>
            <a:r>
              <a:rPr lang="en-US" b="1" dirty="0" smtClean="0"/>
              <a:t>Challenge: </a:t>
            </a:r>
            <a:r>
              <a:rPr lang="en-US" dirty="0" smtClean="0"/>
              <a:t>M:N relationship between asset types due to the functions they provide and depend on:</a:t>
            </a:r>
          </a:p>
          <a:p>
            <a:pPr lvl="1"/>
            <a:r>
              <a:rPr lang="en-US" dirty="0" smtClean="0"/>
              <a:t>A given asset type may be dependent on a specific group of functions that is provided by multiple other asset types.</a:t>
            </a:r>
          </a:p>
          <a:p>
            <a:pPr lvl="1"/>
            <a:r>
              <a:rPr lang="en-US" dirty="0" smtClean="0"/>
              <a:t>A set of functions provided by a given asset type may be required by multiple other types of asset.</a:t>
            </a:r>
            <a:endParaRPr lang="en-US" dirty="0"/>
          </a:p>
        </p:txBody>
      </p:sp>
      <p:pic>
        <p:nvPicPr>
          <p:cNvPr id="4" name="Picture 3" descr="Copy of Paper Example Word 2007.c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147" y="5291845"/>
            <a:ext cx="8195214" cy="15947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33&quot;&gt;&lt;property id=&quot;20148&quot; value=&quot;5&quot;/&gt;&lt;property id=&quot;20300&quot; value=&quot;Slide 2 - &amp;quot;Slide Heading&amp;quot;&quot;/&gt;&lt;property id=&quot;20307&quot; value=&quot;257&quot;/&gt;&lt;/object&gt;&lt;object type=&quot;3&quot; unique_id=&quot;10046&quot;&gt;&lt;property id=&quot;20148&quot; value=&quot;5&quot;/&gt;&lt;property id=&quot;20300&quot; value=&quot;Slide 3 - &amp;quot;Color Palette&amp;quot;&quot;/&gt;&lt;property id=&quot;20307&quot; value=&quot;258&quot;/&gt;&lt;/object&gt;&lt;object type=&quot;3&quot; unique_id=&quot;10163&quot;&gt;&lt;property id=&quot;20148&quot; value=&quot;5&quot;/&gt;&lt;property id=&quot;20300&quot; value=&quot;Slide 1 - &amp;quot;Presentation Title&amp;quot;&quot;/&gt;&lt;property id=&quot;20307&quot; value=&quot;256&quot;/&gt;&lt;/object&gt;&lt;object type=&quot;3&quot; unique_id=&quot;10449&quot;&gt;&lt;property id=&quot;20148&quot; value=&quot;5&quot;/&gt;&lt;property id=&quot;20300&quot; value=&quot;Slide 6&quot;/&gt;&lt;property id=&quot;20307&quot; value=&quot;289&quot;/&gt;&lt;/object&gt;&lt;object type=&quot;3&quot; unique_id=&quot;10450&quot;&gt;&lt;property id=&quot;20148&quot; value=&quot;5&quot;/&gt;&lt;property id=&quot;20300&quot; value=&quot;Slide 7 - &amp;quot;Agenda&amp;quot;&quot;/&gt;&lt;property id=&quot;20307&quot; value=&quot;263&quot;/&gt;&lt;/object&gt;&lt;object type=&quot;3&quot; unique_id=&quot;10451&quot;&gt;&lt;property id=&quot;20148&quot; value=&quot;5&quot;/&gt;&lt;property id=&quot;20300&quot; value=&quot;Slide 8 - &amp;quot;Agenda&amp;quot;&quot;/&gt;&lt;property id=&quot;20307&quot; value=&quot;290&quot;/&gt;&lt;/object&gt;&lt;object type=&quot;3&quot; unique_id=&quot;10452&quot;&gt;&lt;property id=&quot;20148&quot; value=&quot;5&quot;/&gt;&lt;property id=&quot;20300&quot; value=&quot;Slide 9 - &amp;quot;Two-Column Comparison&amp;quot;&quot;/&gt;&lt;property id=&quot;20307&quot; value=&quot;264&quot;/&gt;&lt;/object&gt;&lt;object type=&quot;3&quot; unique_id=&quot;10453&quot;&gt;&lt;property id=&quot;20148&quot; value=&quot;5&quot;/&gt;&lt;property id=&quot;20300&quot; value=&quot;Slide 10 - &amp;quot;Four Content Boxes – Option A&amp;quot;&quot;/&gt;&lt;property id=&quot;20307&quot; value=&quot;287&quot;/&gt;&lt;/object&gt;&lt;object type=&quot;3&quot; unique_id=&quot;10454&quot;&gt;&lt;property id=&quot;20148&quot; value=&quot;5&quot;/&gt;&lt;property id=&quot;20300&quot; value=&quot;Slide 11 - &amp;quot;Four Content Boxes – Option B&amp;quot;&quot;/&gt;&lt;property id=&quot;20307&quot; value=&quot;288&quot;/&gt;&lt;/object&gt;&lt;object type=&quot;3&quot; unique_id=&quot;10455&quot;&gt;&lt;property id=&quot;20148&quot; value=&quot;5&quot;/&gt;&lt;property id=&quot;20300&quot; value=&quot;Slide 12 - &amp;quot;Numeric Table - Teal&amp;quot;&quot;/&gt;&lt;property id=&quot;20307&quot; value=&quot;293&quot;/&gt;&lt;/object&gt;&lt;object type=&quot;3&quot; unique_id=&quot;10456&quot;&gt;&lt;property id=&quot;20148&quot; value=&quot;5&quot;/&gt;&lt;property id=&quot;20300&quot; value=&quot;Slide 13 - &amp;quot;Numeric Table with Highlighted Row - Teal &amp;quot;&quot;/&gt;&lt;property id=&quot;20307&quot; value=&quot;294&quot;/&gt;&lt;/object&gt;&lt;object type=&quot;3&quot; unique_id=&quot;10457&quot;&gt;&lt;property id=&quot;20148&quot; value=&quot;5&quot;/&gt;&lt;property id=&quot;20300&quot; value=&quot;Slide 14 - &amp;quot;Numeric Table - Yellow&amp;quot;&quot;/&gt;&lt;property id=&quot;20307&quot; value=&quot;295&quot;/&gt;&lt;/object&gt;&lt;object type=&quot;3&quot; unique_id=&quot;10458&quot;&gt;&lt;property id=&quot;20148&quot; value=&quot;5&quot;/&gt;&lt;property id=&quot;20300&quot; value=&quot;Slide 15 - &amp;quot;Numeric Table with Highlighted Row - Yellow&amp;quot;&quot;/&gt;&lt;property id=&quot;20307&quot; value=&quot;301&quot;/&gt;&lt;/object&gt;&lt;object type=&quot;3&quot; unique_id=&quot;10459&quot;&gt;&lt;property id=&quot;20148&quot; value=&quot;5&quot;/&gt;&lt;property id=&quot;20300&quot; value=&quot;Slide 16 - &amp;quot;Numeric Table - Green&amp;quot;&quot;/&gt;&lt;property id=&quot;20307&quot; value=&quot;302&quot;/&gt;&lt;/object&gt;&lt;object type=&quot;3&quot; unique_id=&quot;10460&quot;&gt;&lt;property id=&quot;20148&quot; value=&quot;5&quot;/&gt;&lt;property id=&quot;20300&quot; value=&quot;Slide 17 - &amp;quot;Numeric Table with Highlighted Row - Green&amp;quot;&quot;/&gt;&lt;property id=&quot;20307&quot; value=&quot;303&quot;/&gt;&lt;/object&gt;&lt;object type=&quot;3&quot; unique_id=&quot;10461&quot;&gt;&lt;property id=&quot;20148&quot; value=&quot;5&quot;/&gt;&lt;property id=&quot;20300&quot; value=&quot;Slide 18 - &amp;quot;Numeric Table - Grey&amp;quot;&quot;/&gt;&lt;property id=&quot;20307&quot; value=&quot;304&quot;/&gt;&lt;/object&gt;&lt;object type=&quot;3&quot; unique_id=&quot;10462&quot;&gt;&lt;property id=&quot;20148&quot; value=&quot;5&quot;/&gt;&lt;property id=&quot;20300&quot; value=&quot;Slide 19 - &amp;quot;Numeric Table with Highlighted Row - Grey&amp;quot;&quot;/&gt;&lt;property id=&quot;20307&quot; value=&quot;305&quot;/&gt;&lt;/object&gt;&lt;object type=&quot;3&quot; unique_id=&quot;10463&quot;&gt;&lt;property id=&quot;20148&quot; value=&quot;5&quot;/&gt;&lt;property id=&quot;20300&quot; value=&quot;Slide 20 - &amp;quot;Numeric Table - Orange&amp;quot;&quot;/&gt;&lt;property id=&quot;20307&quot; value=&quot;291&quot;/&gt;&lt;/object&gt;&lt;object type=&quot;3&quot; unique_id=&quot;10464&quot;&gt;&lt;property id=&quot;20148&quot; value=&quot;5&quot;/&gt;&lt;property id=&quot;20300&quot; value=&quot;Slide 21 - &amp;quot;Numeric Table with Highlighted Row - Orange&amp;quot;&quot;/&gt;&lt;property id=&quot;20307&quot; value=&quot;292&quot;/&gt;&lt;/object&gt;&lt;object type=&quot;3&quot; unique_id=&quot;10465&quot;&gt;&lt;property id=&quot;20148&quot; value=&quot;5&quot;/&gt;&lt;property id=&quot;20300&quot; value=&quot;Slide 22 - &amp;quot;Text Table - Teal&amp;quot;&quot;/&gt;&lt;property id=&quot;20307&quot; value=&quot;306&quot;/&gt;&lt;/object&gt;&lt;object type=&quot;3&quot; unique_id=&quot;10466&quot;&gt;&lt;property id=&quot;20148&quot; value=&quot;5&quot;/&gt;&lt;property id=&quot;20300&quot; value=&quot;Slide 23 - &amp;quot;Text Table - Yellow&amp;quot;&quot;/&gt;&lt;property id=&quot;20307&quot; value=&quot;307&quot;/&gt;&lt;/object&gt;&lt;object type=&quot;3&quot; unique_id=&quot;10467&quot;&gt;&lt;property id=&quot;20148&quot; value=&quot;5&quot;/&gt;&lt;property id=&quot;20300&quot; value=&quot;Slide 24 - &amp;quot;Text Table - Green&amp;quot;&quot;/&gt;&lt;property id=&quot;20307&quot; value=&quot;308&quot;/&gt;&lt;/object&gt;&lt;object type=&quot;3&quot; unique_id=&quot;10468&quot;&gt;&lt;property id=&quot;20148&quot; value=&quot;5&quot;/&gt;&lt;property id=&quot;20300&quot; value=&quot;Slide 25 - &amp;quot;Text Table - Grey&amp;quot;&quot;/&gt;&lt;property id=&quot;20307&quot; value=&quot;309&quot;/&gt;&lt;/object&gt;&lt;object type=&quot;3&quot; unique_id=&quot;10469&quot;&gt;&lt;property id=&quot;20148&quot; value=&quot;5&quot;/&gt;&lt;property id=&quot;20300&quot; value=&quot;Slide 26 - &amp;quot;Text Table - Orange&amp;quot;&quot;/&gt;&lt;property id=&quot;20307&quot; value=&quot;310&quot;/&gt;&lt;/object&gt;&lt;object type=&quot;3&quot; unique_id=&quot;10470&quot;&gt;&lt;property id=&quot;20148&quot; value=&quot;5&quot;/&gt;&lt;property id=&quot;20300&quot; value=&quot;Slide 27 - &amp;quot;Design Elements&amp;quot;&quot;/&gt;&lt;property id=&quot;20307&quot; value=&quot;267&quot;/&gt;&lt;/object&gt;&lt;object type=&quot;3&quot; unique_id=&quot;10471&quot;&gt;&lt;property id=&quot;20148&quot; value=&quot;5&quot;/&gt;&lt;property id=&quot;20300&quot; value=&quot;Slide 28 - &amp;quot;Design Elements&amp;quot;&quot;/&gt;&lt;property id=&quot;20307&quot; value=&quot;268&quot;/&gt;&lt;/object&gt;&lt;object type=&quot;3&quot; unique_id=&quot;10472&quot;&gt;&lt;property id=&quot;20148&quot; value=&quot;5&quot;/&gt;&lt;property id=&quot;20300&quot; value=&quot;Slide 29 - &amp;quot;Design Elements&amp;quot;&quot;/&gt;&lt;property id=&quot;20307&quot; value=&quot;269&quot;/&gt;&lt;/object&gt;&lt;object type=&quot;3&quot; unique_id=&quot;10475&quot;&gt;&lt;property id=&quot;20148&quot; value=&quot;5&quot;/&gt;&lt;property id=&quot;20300&quot; value=&quot;Slide 30 - &amp;quot;Diagram Elements&amp;quot;&quot;/&gt;&lt;property id=&quot;20307&quot; value=&quot;272&quot;/&gt;&lt;/object&gt;&lt;object type=&quot;3&quot; unique_id=&quot;10476&quot;&gt;&lt;property id=&quot;20148&quot; value=&quot;5&quot;/&gt;&lt;property id=&quot;20300&quot; value=&quot;Slide 31 - &amp;quot;Body Slide with Blue Arrow&amp;quot;&quot;/&gt;&lt;property id=&quot;20307&quot; value=&quot;311&quot;/&gt;&lt;/object&gt;&lt;object type=&quot;3&quot; unique_id=&quot;10477&quot;&gt;&lt;property id=&quot;20148&quot; value=&quot;5&quot;/&gt;&lt;property id=&quot;20300&quot; value=&quot;Slide 32 - &amp;quot;Body Slide with Green Arrow&amp;quot;&quot;/&gt;&lt;property id=&quot;20307&quot; value=&quot;312&quot;/&gt;&lt;/object&gt;&lt;object type=&quot;3&quot; unique_id=&quot;10478&quot;&gt;&lt;property id=&quot;20148&quot; value=&quot;5&quot;/&gt;&lt;property id=&quot;20300&quot; value=&quot;Slide 33 - &amp;quot;Body Slide with Orange Arrow&amp;quot;&quot;/&gt;&lt;property id=&quot;20307&quot; value=&quot;313&quot;/&gt;&lt;/object&gt;&lt;object type=&quot;3&quot; unique_id=&quot;10479&quot;&gt;&lt;property id=&quot;20148&quot; value=&quot;5&quot;/&gt;&lt;property id=&quot;20300&quot; value=&quot;Slide 34 - &amp;quot;Body Slide with Teal Arrow&amp;quot;&quot;/&gt;&lt;property id=&quot;20307&quot; value=&quot;314&quot;/&gt;&lt;/object&gt;&lt;object type=&quot;3&quot; unique_id=&quot;10480&quot;&gt;&lt;property id=&quot;20148&quot; value=&quot;5&quot;/&gt;&lt;property id=&quot;20300&quot; value=&quot;Slide 35 - &amp;quot;Title Only Slide with Blue Arrow&amp;quot;&quot;/&gt;&lt;property id=&quot;20307&quot; value=&quot;315&quot;/&gt;&lt;/object&gt;&lt;object type=&quot;3&quot; unique_id=&quot;10481&quot;&gt;&lt;property id=&quot;20148&quot; value=&quot;5&quot;/&gt;&lt;property id=&quot;20300&quot; value=&quot;Slide 36 - &amp;quot;Title Only Slide with Green Arrow&amp;quot;&quot;/&gt;&lt;property id=&quot;20307&quot; value=&quot;316&quot;/&gt;&lt;/object&gt;&lt;object type=&quot;3&quot; unique_id=&quot;10482&quot;&gt;&lt;property id=&quot;20148&quot; value=&quot;5&quot;/&gt;&lt;property id=&quot;20300&quot; value=&quot;Slide 37 - &amp;quot;Title Only Slide with Orange Arrow&amp;quot;&quot;/&gt;&lt;property id=&quot;20307&quot; value=&quot;317&quot;/&gt;&lt;/object&gt;&lt;object type=&quot;3&quot; unique_id=&quot;10483&quot;&gt;&lt;property id=&quot;20148&quot; value=&quot;5&quot;/&gt;&lt;property id=&quot;20300&quot; value=&quot;Slide 38 - &amp;quot;Title Only Slide with Teal Arrow&amp;quot;&quot;/&gt;&lt;property id=&quot;20307&quot; value=&quot;318&quot;/&gt;&lt;/object&gt;&lt;object type=&quot;3&quot; unique_id=&quot;11100&quot;&gt;&lt;property id=&quot;20148&quot; value=&quot;5&quot;/&gt;&lt;property id=&quot;20300&quot; value=&quot;Slide 4 - &amp;quot;Master Layout Slides&amp;quot;&quot;/&gt;&lt;property id=&quot;20307&quot; value=&quot;319&quot;/&gt;&lt;/object&gt;&lt;object type=&quot;3&quot; unique_id=&quot;11101&quot;&gt;&lt;property id=&quot;20148&quot; value=&quot;5&quot;/&gt;&lt;property id=&quot;20300&quot; value=&quot;Slide 5 - &amp;quot;Standard Footers and Page Numbers&amp;quot;&quot;/&gt;&lt;property id=&quot;20307&quot; value=&quot;32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lcordia-template-NonProprietary2010v4-1">
  <a:themeElements>
    <a:clrScheme name="Telcordia">
      <a:dk1>
        <a:srgbClr val="464749"/>
      </a:dk1>
      <a:lt1>
        <a:srgbClr val="F2F4F4"/>
      </a:lt1>
      <a:dk2>
        <a:srgbClr val="005293"/>
      </a:dk2>
      <a:lt2>
        <a:srgbClr val="A7A9AC"/>
      </a:lt2>
      <a:accent1>
        <a:srgbClr val="C75B12"/>
      </a:accent1>
      <a:accent2>
        <a:srgbClr val="F0AB00"/>
      </a:accent2>
      <a:accent3>
        <a:srgbClr val="739600"/>
      </a:accent3>
      <a:accent4>
        <a:srgbClr val="009BBB"/>
      </a:accent4>
      <a:accent5>
        <a:srgbClr val="C3C8C8"/>
      </a:accent5>
      <a:accent6>
        <a:srgbClr val="D42E12"/>
      </a:accent6>
      <a:hlink>
        <a:srgbClr val="55517B"/>
      </a:hlink>
      <a:folHlink>
        <a:srgbClr val="00529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58595B"/>
            </a:gs>
            <a:gs pos="31000">
              <a:srgbClr val="383636"/>
            </a:gs>
            <a:gs pos="86000">
              <a:srgbClr val="1A1818"/>
            </a:gs>
          </a:gsLst>
          <a:lin ang="10800000" scaled="0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algn="ctr" defTabSz="915267" fontAlgn="base">
          <a:spcBef>
            <a:spcPct val="0"/>
          </a:spcBef>
          <a:spcAft>
            <a:spcPct val="0"/>
          </a:spcAft>
          <a:defRPr b="1" cap="all" dirty="0" smtClean="0">
            <a:solidFill>
              <a:schemeClr val="bg1"/>
            </a:solidFill>
            <a:latin typeface="+mj-lt"/>
            <a:cs typeface="Times New Roman" pitchFamily="18" charset="0"/>
          </a:defRPr>
        </a:defPPr>
      </a:lstStyle>
    </a:spDef>
    <a:txDef>
      <a:spPr>
        <a:noFill/>
        <a:ln w="9525">
          <a:noFill/>
          <a:round/>
          <a:headEnd/>
          <a:tailEnd/>
        </a:ln>
      </a:spPr>
      <a:bodyPr vert="horz" wrap="square" lIns="91440" tIns="45720" rIns="91440" bIns="45720" rtlCol="0">
        <a:noAutofit/>
      </a:bodyPr>
      <a:lstStyle>
        <a:defPPr marL="228600" indent="-228600">
          <a:lnSpc>
            <a:spcPct val="85000"/>
          </a:lnSpc>
          <a:spcAft>
            <a:spcPts val="600"/>
          </a:spcAft>
          <a:buClr>
            <a:schemeClr val="accent2"/>
          </a:buClr>
          <a:buSzPct val="120000"/>
          <a:buFont typeface="Wingdings" pitchFamily="2" charset="2"/>
          <a:buChar char="§"/>
          <a:defRPr sz="2400" dirty="0" smtClean="0">
            <a:solidFill>
              <a:srgbClr val="41414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Telcordia-template-NonProprietary2010v4-1</Template>
  <TotalTime>1379</TotalTime>
  <Words>1187</Words>
  <Application>Microsoft Office PowerPoint</Application>
  <PresentationFormat>Custom</PresentationFormat>
  <Paragraphs>111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Telcordia-template-NonProprietary2010v4-1</vt:lpstr>
      <vt:lpstr>Computational Asset Description for Cyber Experiment Support using OWL</vt:lpstr>
      <vt:lpstr>Goals of the Asset Description Ontology</vt:lpstr>
      <vt:lpstr>Experimental Design</vt:lpstr>
      <vt:lpstr>Automated Testbed Setup</vt:lpstr>
      <vt:lpstr>Test Execution (Description)</vt:lpstr>
      <vt:lpstr>Wide Variety of Assets to Model</vt:lpstr>
      <vt:lpstr>Describing Asset Types</vt:lpstr>
      <vt:lpstr>Assets and Asset Types</vt:lpstr>
      <vt:lpstr>Dependencies of Asset Types on Asset Functions</vt:lpstr>
      <vt:lpstr>Hardware and Network Connectivity</vt:lpstr>
      <vt:lpstr>Operating Systems and Installation</vt:lpstr>
      <vt:lpstr>Software Applications and Installation</vt:lpstr>
      <vt:lpstr>Supporting Ontology Maintenance</vt:lpstr>
      <vt:lpstr>Slide 14</vt:lpstr>
    </vt:vector>
  </TitlesOfParts>
  <Company>Telcordia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Points to Consider</dc:title>
  <dc:creator>Misty Nodine</dc:creator>
  <cp:lastModifiedBy>Misty Nodine</cp:lastModifiedBy>
  <cp:revision>8</cp:revision>
  <dcterms:created xsi:type="dcterms:W3CDTF">2011-09-06T17:02:48Z</dcterms:created>
  <dcterms:modified xsi:type="dcterms:W3CDTF">2011-11-07T16:59:01Z</dcterms:modified>
</cp:coreProperties>
</file>